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47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{2D200454-40CA-4A62-9FC3-DE9A4176ACB9}">
      <p15:notesGuideLst>
        <p15:guide id="1" orient="horz" pos="2880">
          <p15:clr>
            <a:srgbClr val="000000"/>
          </p15:clr>
        </p15:guide>
        <p15:guide id="2" pos="2160">
          <p15:clr>
            <a:srgbClr val="000000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slide" Target="slides/slide43.xml"/><Relationship Id="rId47" Type="http://schemas.openxmlformats.org/officeDocument/2006/relationships/slide" Target="slides/slide42.xml"/><Relationship Id="rId49" Type="http://schemas.openxmlformats.org/officeDocument/2006/relationships/slide" Target="slides/slide4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slide" Target="slides/slide46.xml"/><Relationship Id="rId50" Type="http://schemas.openxmlformats.org/officeDocument/2006/relationships/slide" Target="slides/slide45.xml"/><Relationship Id="rId52" Type="http://schemas.openxmlformats.org/officeDocument/2006/relationships/slide" Target="slides/slide4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4" name="Google Shape;4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" name="Google Shape;5;n"/>
          <p:cNvSpPr txBox="1"/>
          <p:nvPr>
            <p:ph idx="10" type="dt"/>
          </p:nvPr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" name="Google Shape;6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7" name="Google Shape;7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8" name="Google Shape;8;n"/>
          <p:cNvSpPr txBox="1"/>
          <p:nvPr>
            <p:ph idx="11" type="ftr"/>
          </p:nvPr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" name="Google Shape;9;n"/>
          <p:cNvSpPr txBox="1"/>
          <p:nvPr>
            <p:ph idx="4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5" name="Google Shape;35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36" name="Google Shape;36;p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0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7" name="Google Shape;107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08" name="Google Shape;108;p1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1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0" name="Google Shape;120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21" name="Google Shape;121;p1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2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4" name="Google Shape;134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35" name="Google Shape;135;p1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3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1" name="Google Shape;151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52" name="Google Shape;152;p1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4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69" name="Google Shape;169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70" name="Google Shape;170;p1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5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90" name="Google Shape;190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91" name="Google Shape;191;p1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6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12" name="Google Shape;212;p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13" name="Google Shape;213;p1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7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37" name="Google Shape;237;p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38" name="Google Shape;238;p1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18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63" name="Google Shape;263;p1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64" name="Google Shape;264;p1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9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92" name="Google Shape;292;p1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93" name="Google Shape;293;p1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2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1" name="Google Shape;41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42" name="Google Shape;42;p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End of lecture 11</a:t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20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22" name="Google Shape;322;p2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23" name="Google Shape;323;p2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21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55" name="Google Shape;355;p2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56" name="Google Shape;356;p2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22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89" name="Google Shape;389;p2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90" name="Google Shape;390;p2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p23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26" name="Google Shape;426;p2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427" name="Google Shape;427;p2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2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p24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64" name="Google Shape;464;p2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465" name="Google Shape;465;p2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3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Google Shape;504;p25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05" name="Google Shape;505;p2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506" name="Google Shape;506;p2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45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Google Shape;546;p26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47" name="Google Shape;547;p2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548" name="Google Shape;548;p2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0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p27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92" name="Google Shape;592;p2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593" name="Google Shape;593;p2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5" name="Shape 6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" name="Google Shape;636;p28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37" name="Google Shape;637;p2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38" name="Google Shape;638;p2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1" name="Shape 6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2" name="Google Shape;682;p29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83" name="Google Shape;683;p2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84" name="Google Shape;684;p2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3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8" name="Google Shape;48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49" name="Google Shape;49;p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30" name="Shape 7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1" name="Google Shape;731;p30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32" name="Google Shape;732;p3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733" name="Google Shape;733;p3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80" name="Shape 7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1" name="Google Shape;781;p31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82" name="Google Shape;782;p3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783" name="Google Shape;783;p3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30" name="Shape 8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1" name="Google Shape;831;p32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32" name="Google Shape;832;p3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33" name="Google Shape;833;p3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37" name="Shape 8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8" name="Google Shape;838;p33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39" name="Google Shape;839;p3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40" name="Google Shape;840;p3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44" name="Shape 8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5" name="Google Shape;845;p34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46" name="Google Shape;846;p3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47" name="Google Shape;847;p3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51" name="Shape 8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2" name="Google Shape;852;p35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53" name="Google Shape;853;p3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54" name="Google Shape;854;p3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58" name="Shape 8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9" name="Google Shape;859;p36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60" name="Google Shape;860;p3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61" name="Google Shape;861;p3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5" name="Shape 8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6" name="Google Shape;866;p37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67" name="Google Shape;867;p3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68" name="Google Shape;868;p3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2" name="Shape 8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3" name="Google Shape;873;p38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74" name="Google Shape;874;p3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75" name="Google Shape;875;p3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9" name="Shape 8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" name="Google Shape;880;p39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81" name="Google Shape;881;p3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82" name="Google Shape;882;p3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4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5" name="Google Shape;55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56" name="Google Shape;56;p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34" name="Shape 9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5" name="Google Shape;935;p40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36" name="Google Shape;936;p4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937" name="Google Shape;937;p4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89" name="Shape 9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0" name="Google Shape;990;p41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91" name="Google Shape;991;p4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992" name="Google Shape;992;p4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44" name="Shape 10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" name="Google Shape;1045;p42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46" name="Google Shape;1046;p4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047" name="Google Shape;1047;p4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99" name="Shape 10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0" name="Google Shape;1100;p43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01" name="Google Shape;1101;p4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102" name="Google Shape;1102;p4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54" name="Shape 1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5" name="Google Shape;1155;p44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56" name="Google Shape;1156;p4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157" name="Google Shape;1157;p4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09" name="Shape 1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0" name="Google Shape;1210;p45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11" name="Google Shape;1211;p4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212" name="Google Shape;1212;p4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64" name="Shape 1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5" name="Google Shape;1265;p46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66" name="Google Shape;1266;p4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267" name="Google Shape;1267;p4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24" name="Shape 1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5" name="Google Shape;1325;p47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26" name="Google Shape;1326;p4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327" name="Google Shape;1327;p4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End of lecture 12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5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2" name="Google Shape;62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3" name="Google Shape;63;p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6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6" name="Google Shape;76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77" name="Google Shape;77;p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7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3" name="Google Shape;83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4" name="Google Shape;84;p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8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0" name="Google Shape;90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91" name="Google Shape;91;p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7" name="Google Shape;97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98" name="Google Shape;98;p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layout with centered title and subtitle placeholders" type="title">
  <p:cSld name="TITLE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"/>
          <p:cNvSpPr txBox="1"/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1pPr>
            <a:lvl2pPr lvl="1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2pPr>
            <a:lvl3pPr lvl="2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lvl="3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4pPr>
            <a:lvl5pPr lvl="4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lvl="5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lvl="6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lvl="7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lvl="8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4" name="Google Shape;24;p2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2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ext" type="tx">
  <p:cSld name="TITLE_AND_BOD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3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3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1pPr>
            <a:lvl2pPr indent="-3429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2pPr>
            <a:lvl3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30" name="Google Shape;30;p3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3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3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B1F61"/>
        </a:solidFill>
      </p:bgPr>
    </p:bg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1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CC6600"/>
              </a:buClr>
              <a:buSzPts val="3200"/>
              <a:buFont typeface="Noto Sans Symbols"/>
              <a:buChar char="▪"/>
              <a:defRPr b="0" i="0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9999"/>
              </a:buClr>
              <a:buSzPts val="2800"/>
              <a:buFont typeface="Times New Roman"/>
              <a:buChar char="–"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9999"/>
              </a:buClr>
              <a:buSzPts val="2400"/>
              <a:buFont typeface="Times New Roman"/>
              <a:buChar char="•"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9999"/>
              </a:buClr>
              <a:buSzPts val="2000"/>
              <a:buFont typeface="Times New Roman"/>
              <a:buChar char="–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5" name="Google Shape;15;p1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1"/>
          <p:cNvSpPr txBox="1"/>
          <p:nvPr/>
        </p:nvSpPr>
        <p:spPr>
          <a:xfrm>
            <a:off x="152400" y="762000"/>
            <a:ext cx="271500" cy="474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" name="Google Shape;17;p1"/>
          <p:cNvSpPr txBox="1"/>
          <p:nvPr/>
        </p:nvSpPr>
        <p:spPr>
          <a:xfrm>
            <a:off x="479425" y="1184275"/>
            <a:ext cx="368400" cy="187200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chemeClr val="folHlink"/>
              </a:gs>
            </a:gsLst>
            <a:lin ang="10800025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" name="Google Shape;18;p1"/>
          <p:cNvSpPr txBox="1"/>
          <p:nvPr/>
        </p:nvSpPr>
        <p:spPr>
          <a:xfrm>
            <a:off x="-304800" y="1111250"/>
            <a:ext cx="560400" cy="422400"/>
          </a:xfrm>
          <a:prstGeom prst="rect">
            <a:avLst/>
          </a:prstGeom>
          <a:gradFill>
            <a:gsLst>
              <a:gs pos="0">
                <a:schemeClr val="hlink"/>
              </a:gs>
              <a:gs pos="100000">
                <a:schemeClr val="lt1"/>
              </a:gs>
            </a:gsLst>
            <a:lin ang="8100019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" name="Google Shape;19;p1"/>
          <p:cNvSpPr txBox="1"/>
          <p:nvPr/>
        </p:nvSpPr>
        <p:spPr>
          <a:xfrm>
            <a:off x="457200" y="457200"/>
            <a:ext cx="31800" cy="105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" name="Google Shape;20;p1"/>
          <p:cNvSpPr txBox="1"/>
          <p:nvPr/>
        </p:nvSpPr>
        <p:spPr>
          <a:xfrm>
            <a:off x="138112" y="1125537"/>
            <a:ext cx="8226300" cy="31800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rgbClr val="3399FF"/>
              </a:gs>
            </a:gsLst>
            <a:lin ang="10800025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5.xml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6.xml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7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4"/>
          <p:cNvSpPr txBox="1"/>
          <p:nvPr/>
        </p:nvSpPr>
        <p:spPr>
          <a:xfrm>
            <a:off x="609600" y="1524000"/>
            <a:ext cx="7848600" cy="381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Lecture No.12 </a:t>
            </a:r>
            <a:b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Data Structures</a:t>
            </a:r>
            <a:b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3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Searching for Duplicates</a:t>
            </a:r>
            <a:endParaRPr/>
          </a:p>
        </p:txBody>
      </p:sp>
      <p:sp>
        <p:nvSpPr>
          <p:cNvPr id="111" name="Google Shape;111;p13"/>
          <p:cNvSpPr txBox="1"/>
          <p:nvPr>
            <p:ph idx="1" type="body"/>
          </p:nvPr>
        </p:nvSpPr>
        <p:spPr>
          <a:xfrm>
            <a:off x="455612" y="5638800"/>
            <a:ext cx="82263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15, 4, 9, 7, 18, 3, 5, 16, 4, 20, 17, 9, 14, 5</a:t>
            </a:r>
            <a:endParaRPr/>
          </a:p>
        </p:txBody>
      </p:sp>
      <p:grpSp>
        <p:nvGrpSpPr>
          <p:cNvPr id="112" name="Google Shape;112;p13"/>
          <p:cNvGrpSpPr/>
          <p:nvPr/>
        </p:nvGrpSpPr>
        <p:grpSpPr>
          <a:xfrm>
            <a:off x="3810000" y="1828800"/>
            <a:ext cx="552450" cy="536575"/>
            <a:chOff x="2304" y="1296"/>
            <a:chExt cx="348" cy="338"/>
          </a:xfrm>
        </p:grpSpPr>
        <p:sp>
          <p:nvSpPr>
            <p:cNvPr id="113" name="Google Shape;113;p13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14" name="Google Shape;114;p13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14</a:t>
              </a:r>
              <a:endParaRPr/>
            </a:p>
          </p:txBody>
        </p:sp>
      </p:grpSp>
      <p:grpSp>
        <p:nvGrpSpPr>
          <p:cNvPr id="115" name="Google Shape;115;p13"/>
          <p:cNvGrpSpPr/>
          <p:nvPr/>
        </p:nvGrpSpPr>
        <p:grpSpPr>
          <a:xfrm>
            <a:off x="1143000" y="1828800"/>
            <a:ext cx="552450" cy="536575"/>
            <a:chOff x="2304" y="1296"/>
            <a:chExt cx="348" cy="338"/>
          </a:xfrm>
        </p:grpSpPr>
        <p:sp>
          <p:nvSpPr>
            <p:cNvPr id="116" name="Google Shape;116;p13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17" name="Google Shape;117;p13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15</a:t>
              </a:r>
              <a:endParaRPr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4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Searching for Duplicates</a:t>
            </a:r>
            <a:endParaRPr/>
          </a:p>
        </p:txBody>
      </p:sp>
      <p:sp>
        <p:nvSpPr>
          <p:cNvPr id="124" name="Google Shape;124;p14"/>
          <p:cNvSpPr txBox="1"/>
          <p:nvPr>
            <p:ph idx="1" type="body"/>
          </p:nvPr>
        </p:nvSpPr>
        <p:spPr>
          <a:xfrm>
            <a:off x="455612" y="5638800"/>
            <a:ext cx="82263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15, 4, 9, 7, 18, 3, 5, 16, 4, 20, 17, 9, 14, 5</a:t>
            </a:r>
            <a:endParaRPr/>
          </a:p>
          <a:p>
            <a:pPr indent="-1651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CC6600"/>
              </a:buClr>
              <a:buSzPts val="2800"/>
              <a:buFont typeface="Noto Sans Symbols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125" name="Google Shape;125;p14"/>
          <p:cNvGrpSpPr/>
          <p:nvPr/>
        </p:nvGrpSpPr>
        <p:grpSpPr>
          <a:xfrm>
            <a:off x="3810000" y="1828800"/>
            <a:ext cx="552450" cy="536575"/>
            <a:chOff x="2304" y="1296"/>
            <a:chExt cx="348" cy="338"/>
          </a:xfrm>
        </p:grpSpPr>
        <p:sp>
          <p:nvSpPr>
            <p:cNvPr id="126" name="Google Shape;126;p1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7" name="Google Shape;127;p1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14</a:t>
              </a:r>
              <a:endParaRPr/>
            </a:p>
          </p:txBody>
        </p:sp>
      </p:grpSp>
      <p:grpSp>
        <p:nvGrpSpPr>
          <p:cNvPr id="128" name="Google Shape;128;p14"/>
          <p:cNvGrpSpPr/>
          <p:nvPr/>
        </p:nvGrpSpPr>
        <p:grpSpPr>
          <a:xfrm>
            <a:off x="6019800" y="2667000"/>
            <a:ext cx="552450" cy="536575"/>
            <a:chOff x="2304" y="1296"/>
            <a:chExt cx="348" cy="338"/>
          </a:xfrm>
        </p:grpSpPr>
        <p:sp>
          <p:nvSpPr>
            <p:cNvPr id="129" name="Google Shape;129;p1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0" name="Google Shape;130;p1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15</a:t>
              </a:r>
              <a:endParaRPr/>
            </a:p>
          </p:txBody>
        </p:sp>
      </p:grpSp>
      <p:cxnSp>
        <p:nvCxnSpPr>
          <p:cNvPr id="131" name="Google Shape;131;p14"/>
          <p:cNvCxnSpPr/>
          <p:nvPr/>
        </p:nvCxnSpPr>
        <p:spPr>
          <a:xfrm>
            <a:off x="4419600" y="2209800"/>
            <a:ext cx="1676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5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Searching for Duplicates</a:t>
            </a:r>
            <a:endParaRPr/>
          </a:p>
        </p:txBody>
      </p:sp>
      <p:sp>
        <p:nvSpPr>
          <p:cNvPr id="138" name="Google Shape;138;p15"/>
          <p:cNvSpPr txBox="1"/>
          <p:nvPr>
            <p:ph idx="1" type="body"/>
          </p:nvPr>
        </p:nvSpPr>
        <p:spPr>
          <a:xfrm>
            <a:off x="455612" y="5638800"/>
            <a:ext cx="82263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4, 9, 7, 18, 3, 5, 16, 4, 20, 17, 9, 14, 5</a:t>
            </a:r>
            <a:endParaRPr/>
          </a:p>
          <a:p>
            <a:pPr indent="-1651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CC6600"/>
              </a:buClr>
              <a:buSzPts val="2800"/>
              <a:buFont typeface="Noto Sans Symbols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139" name="Google Shape;139;p15"/>
          <p:cNvGrpSpPr/>
          <p:nvPr/>
        </p:nvGrpSpPr>
        <p:grpSpPr>
          <a:xfrm>
            <a:off x="3810000" y="1828800"/>
            <a:ext cx="552450" cy="536575"/>
            <a:chOff x="2304" y="1296"/>
            <a:chExt cx="348" cy="338"/>
          </a:xfrm>
        </p:grpSpPr>
        <p:sp>
          <p:nvSpPr>
            <p:cNvPr id="140" name="Google Shape;140;p1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41" name="Google Shape;141;p1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14</a:t>
              </a:r>
              <a:endParaRPr/>
            </a:p>
          </p:txBody>
        </p:sp>
      </p:grpSp>
      <p:grpSp>
        <p:nvGrpSpPr>
          <p:cNvPr id="142" name="Google Shape;142;p15"/>
          <p:cNvGrpSpPr/>
          <p:nvPr/>
        </p:nvGrpSpPr>
        <p:grpSpPr>
          <a:xfrm>
            <a:off x="6019800" y="2667000"/>
            <a:ext cx="552450" cy="536575"/>
            <a:chOff x="2304" y="1296"/>
            <a:chExt cx="348" cy="338"/>
          </a:xfrm>
        </p:grpSpPr>
        <p:sp>
          <p:nvSpPr>
            <p:cNvPr id="143" name="Google Shape;143;p1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44" name="Google Shape;144;p1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15</a:t>
              </a:r>
              <a:endParaRPr/>
            </a:p>
          </p:txBody>
        </p:sp>
      </p:grpSp>
      <p:cxnSp>
        <p:nvCxnSpPr>
          <p:cNvPr id="145" name="Google Shape;145;p15"/>
          <p:cNvCxnSpPr/>
          <p:nvPr/>
        </p:nvCxnSpPr>
        <p:spPr>
          <a:xfrm>
            <a:off x="4419600" y="2209800"/>
            <a:ext cx="1676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46" name="Google Shape;146;p15"/>
          <p:cNvGrpSpPr/>
          <p:nvPr/>
        </p:nvGrpSpPr>
        <p:grpSpPr>
          <a:xfrm>
            <a:off x="1143000" y="1905000"/>
            <a:ext cx="552450" cy="536575"/>
            <a:chOff x="2304" y="1296"/>
            <a:chExt cx="348" cy="338"/>
          </a:xfrm>
        </p:grpSpPr>
        <p:sp>
          <p:nvSpPr>
            <p:cNvPr id="147" name="Google Shape;147;p1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48" name="Google Shape;148;p1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6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Searching for Duplicates</a:t>
            </a:r>
            <a:endParaRPr/>
          </a:p>
        </p:txBody>
      </p:sp>
      <p:sp>
        <p:nvSpPr>
          <p:cNvPr id="155" name="Google Shape;155;p16"/>
          <p:cNvSpPr txBox="1"/>
          <p:nvPr>
            <p:ph idx="1" type="body"/>
          </p:nvPr>
        </p:nvSpPr>
        <p:spPr>
          <a:xfrm>
            <a:off x="455612" y="5638800"/>
            <a:ext cx="82263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4, 9, 7, 18, 3, 5, 16, 4, 20, 17, 9, 14, 5</a:t>
            </a:r>
            <a:endParaRPr/>
          </a:p>
          <a:p>
            <a:pPr indent="-1651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CC6600"/>
              </a:buClr>
              <a:buSzPts val="2800"/>
              <a:buFont typeface="Noto Sans Symbols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156" name="Google Shape;156;p16"/>
          <p:cNvGrpSpPr/>
          <p:nvPr/>
        </p:nvGrpSpPr>
        <p:grpSpPr>
          <a:xfrm>
            <a:off x="3810000" y="1828800"/>
            <a:ext cx="552450" cy="536575"/>
            <a:chOff x="2304" y="1296"/>
            <a:chExt cx="348" cy="338"/>
          </a:xfrm>
        </p:grpSpPr>
        <p:sp>
          <p:nvSpPr>
            <p:cNvPr id="157" name="Google Shape;157;p1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58" name="Google Shape;158;p1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14</a:t>
              </a:r>
              <a:endParaRPr/>
            </a:p>
          </p:txBody>
        </p:sp>
      </p:grpSp>
      <p:grpSp>
        <p:nvGrpSpPr>
          <p:cNvPr id="159" name="Google Shape;159;p16"/>
          <p:cNvGrpSpPr/>
          <p:nvPr/>
        </p:nvGrpSpPr>
        <p:grpSpPr>
          <a:xfrm>
            <a:off x="6019800" y="2667000"/>
            <a:ext cx="552450" cy="536575"/>
            <a:chOff x="2304" y="1296"/>
            <a:chExt cx="348" cy="338"/>
          </a:xfrm>
        </p:grpSpPr>
        <p:sp>
          <p:nvSpPr>
            <p:cNvPr id="160" name="Google Shape;160;p1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61" name="Google Shape;161;p1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15</a:t>
              </a:r>
              <a:endParaRPr/>
            </a:p>
          </p:txBody>
        </p:sp>
      </p:grpSp>
      <p:cxnSp>
        <p:nvCxnSpPr>
          <p:cNvPr id="162" name="Google Shape;162;p16"/>
          <p:cNvCxnSpPr/>
          <p:nvPr/>
        </p:nvCxnSpPr>
        <p:spPr>
          <a:xfrm>
            <a:off x="4419600" y="2209800"/>
            <a:ext cx="1676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63" name="Google Shape;163;p16"/>
          <p:cNvGrpSpPr/>
          <p:nvPr/>
        </p:nvGrpSpPr>
        <p:grpSpPr>
          <a:xfrm>
            <a:off x="1600200" y="2667000"/>
            <a:ext cx="552450" cy="536575"/>
            <a:chOff x="2304" y="1296"/>
            <a:chExt cx="348" cy="338"/>
          </a:xfrm>
        </p:grpSpPr>
        <p:sp>
          <p:nvSpPr>
            <p:cNvPr id="164" name="Google Shape;164;p1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65" name="Google Shape;165;p1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</p:grpSp>
      <p:cxnSp>
        <p:nvCxnSpPr>
          <p:cNvPr id="166" name="Google Shape;166;p16"/>
          <p:cNvCxnSpPr/>
          <p:nvPr/>
        </p:nvCxnSpPr>
        <p:spPr>
          <a:xfrm flipH="1">
            <a:off x="2209800" y="2209800"/>
            <a:ext cx="1676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7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Searching for Duplicates</a:t>
            </a:r>
            <a:endParaRPr/>
          </a:p>
        </p:txBody>
      </p:sp>
      <p:sp>
        <p:nvSpPr>
          <p:cNvPr id="173" name="Google Shape;173;p17"/>
          <p:cNvSpPr txBox="1"/>
          <p:nvPr>
            <p:ph idx="1" type="body"/>
          </p:nvPr>
        </p:nvSpPr>
        <p:spPr>
          <a:xfrm>
            <a:off x="455612" y="5638800"/>
            <a:ext cx="82263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9, 7, 18, 3, 5, 16, 4, 20, 17, 9, 14, 5</a:t>
            </a:r>
            <a:endParaRPr/>
          </a:p>
          <a:p>
            <a:pPr indent="-1651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CC6600"/>
              </a:buClr>
              <a:buSzPts val="2800"/>
              <a:buFont typeface="Noto Sans Symbols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174" name="Google Shape;174;p17"/>
          <p:cNvGrpSpPr/>
          <p:nvPr/>
        </p:nvGrpSpPr>
        <p:grpSpPr>
          <a:xfrm>
            <a:off x="3810000" y="1828800"/>
            <a:ext cx="552450" cy="536575"/>
            <a:chOff x="2304" y="1296"/>
            <a:chExt cx="348" cy="338"/>
          </a:xfrm>
        </p:grpSpPr>
        <p:sp>
          <p:nvSpPr>
            <p:cNvPr id="175" name="Google Shape;175;p1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76" name="Google Shape;176;p1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14</a:t>
              </a:r>
              <a:endParaRPr/>
            </a:p>
          </p:txBody>
        </p:sp>
      </p:grpSp>
      <p:grpSp>
        <p:nvGrpSpPr>
          <p:cNvPr id="177" name="Google Shape;177;p17"/>
          <p:cNvGrpSpPr/>
          <p:nvPr/>
        </p:nvGrpSpPr>
        <p:grpSpPr>
          <a:xfrm>
            <a:off x="6019800" y="2667000"/>
            <a:ext cx="552450" cy="536575"/>
            <a:chOff x="2304" y="1296"/>
            <a:chExt cx="348" cy="338"/>
          </a:xfrm>
        </p:grpSpPr>
        <p:sp>
          <p:nvSpPr>
            <p:cNvPr id="178" name="Google Shape;178;p1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79" name="Google Shape;179;p1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15</a:t>
              </a:r>
              <a:endParaRPr/>
            </a:p>
          </p:txBody>
        </p:sp>
      </p:grpSp>
      <p:cxnSp>
        <p:nvCxnSpPr>
          <p:cNvPr id="180" name="Google Shape;180;p17"/>
          <p:cNvCxnSpPr/>
          <p:nvPr/>
        </p:nvCxnSpPr>
        <p:spPr>
          <a:xfrm>
            <a:off x="4419600" y="2209800"/>
            <a:ext cx="1676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81" name="Google Shape;181;p17"/>
          <p:cNvGrpSpPr/>
          <p:nvPr/>
        </p:nvGrpSpPr>
        <p:grpSpPr>
          <a:xfrm>
            <a:off x="1600200" y="2667000"/>
            <a:ext cx="552450" cy="536575"/>
            <a:chOff x="2304" y="1296"/>
            <a:chExt cx="348" cy="338"/>
          </a:xfrm>
        </p:grpSpPr>
        <p:sp>
          <p:nvSpPr>
            <p:cNvPr id="182" name="Google Shape;182;p1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83" name="Google Shape;183;p1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</p:grpSp>
      <p:cxnSp>
        <p:nvCxnSpPr>
          <p:cNvPr id="184" name="Google Shape;184;p17"/>
          <p:cNvCxnSpPr/>
          <p:nvPr/>
        </p:nvCxnSpPr>
        <p:spPr>
          <a:xfrm flipH="1">
            <a:off x="2209800" y="2209800"/>
            <a:ext cx="1676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85" name="Google Shape;185;p17"/>
          <p:cNvGrpSpPr/>
          <p:nvPr/>
        </p:nvGrpSpPr>
        <p:grpSpPr>
          <a:xfrm>
            <a:off x="1143000" y="1905000"/>
            <a:ext cx="552450" cy="536575"/>
            <a:chOff x="2304" y="1296"/>
            <a:chExt cx="348" cy="338"/>
          </a:xfrm>
        </p:grpSpPr>
        <p:sp>
          <p:nvSpPr>
            <p:cNvPr id="186" name="Google Shape;186;p1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87" name="Google Shape;187;p1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9</a:t>
              </a:r>
              <a:endParaRPr/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8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Searching for Duplicates</a:t>
            </a:r>
            <a:endParaRPr/>
          </a:p>
        </p:txBody>
      </p:sp>
      <p:sp>
        <p:nvSpPr>
          <p:cNvPr id="194" name="Google Shape;194;p18"/>
          <p:cNvSpPr txBox="1"/>
          <p:nvPr>
            <p:ph idx="1" type="body"/>
          </p:nvPr>
        </p:nvSpPr>
        <p:spPr>
          <a:xfrm>
            <a:off x="455612" y="5638800"/>
            <a:ext cx="82263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9, 7, 18, 3, 5, 16, 4, 20, 17, 9, 14, 5</a:t>
            </a:r>
            <a:endParaRPr/>
          </a:p>
          <a:p>
            <a:pPr indent="-1651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CC6600"/>
              </a:buClr>
              <a:buSzPts val="2800"/>
              <a:buFont typeface="Noto Sans Symbols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195" name="Google Shape;195;p18"/>
          <p:cNvGrpSpPr/>
          <p:nvPr/>
        </p:nvGrpSpPr>
        <p:grpSpPr>
          <a:xfrm>
            <a:off x="3810000" y="1828800"/>
            <a:ext cx="552450" cy="536575"/>
            <a:chOff x="2304" y="1296"/>
            <a:chExt cx="348" cy="338"/>
          </a:xfrm>
        </p:grpSpPr>
        <p:sp>
          <p:nvSpPr>
            <p:cNvPr id="196" name="Google Shape;196;p1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97" name="Google Shape;197;p1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14</a:t>
              </a:r>
              <a:endParaRPr/>
            </a:p>
          </p:txBody>
        </p:sp>
      </p:grpSp>
      <p:grpSp>
        <p:nvGrpSpPr>
          <p:cNvPr id="198" name="Google Shape;198;p18"/>
          <p:cNvGrpSpPr/>
          <p:nvPr/>
        </p:nvGrpSpPr>
        <p:grpSpPr>
          <a:xfrm>
            <a:off x="6019800" y="2667000"/>
            <a:ext cx="552450" cy="536575"/>
            <a:chOff x="2304" y="1296"/>
            <a:chExt cx="348" cy="338"/>
          </a:xfrm>
        </p:grpSpPr>
        <p:sp>
          <p:nvSpPr>
            <p:cNvPr id="199" name="Google Shape;199;p1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00" name="Google Shape;200;p1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15</a:t>
              </a:r>
              <a:endParaRPr/>
            </a:p>
          </p:txBody>
        </p:sp>
      </p:grpSp>
      <p:cxnSp>
        <p:nvCxnSpPr>
          <p:cNvPr id="201" name="Google Shape;201;p18"/>
          <p:cNvCxnSpPr/>
          <p:nvPr/>
        </p:nvCxnSpPr>
        <p:spPr>
          <a:xfrm>
            <a:off x="4419600" y="2209800"/>
            <a:ext cx="1676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202" name="Google Shape;202;p18"/>
          <p:cNvGrpSpPr/>
          <p:nvPr/>
        </p:nvGrpSpPr>
        <p:grpSpPr>
          <a:xfrm>
            <a:off x="1600200" y="2667000"/>
            <a:ext cx="552450" cy="536575"/>
            <a:chOff x="2304" y="1296"/>
            <a:chExt cx="348" cy="338"/>
          </a:xfrm>
        </p:grpSpPr>
        <p:sp>
          <p:nvSpPr>
            <p:cNvPr id="203" name="Google Shape;203;p1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04" name="Google Shape;204;p1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</p:grpSp>
      <p:cxnSp>
        <p:nvCxnSpPr>
          <p:cNvPr id="205" name="Google Shape;205;p18"/>
          <p:cNvCxnSpPr/>
          <p:nvPr/>
        </p:nvCxnSpPr>
        <p:spPr>
          <a:xfrm flipH="1">
            <a:off x="2209800" y="2209800"/>
            <a:ext cx="1676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206" name="Google Shape;206;p18"/>
          <p:cNvGrpSpPr/>
          <p:nvPr/>
        </p:nvGrpSpPr>
        <p:grpSpPr>
          <a:xfrm>
            <a:off x="2819400" y="3581400"/>
            <a:ext cx="552450" cy="536575"/>
            <a:chOff x="2304" y="1296"/>
            <a:chExt cx="348" cy="338"/>
          </a:xfrm>
        </p:grpSpPr>
        <p:sp>
          <p:nvSpPr>
            <p:cNvPr id="207" name="Google Shape;207;p1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08" name="Google Shape;208;p1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9</a:t>
              </a:r>
              <a:endParaRPr/>
            </a:p>
          </p:txBody>
        </p:sp>
      </p:grpSp>
      <p:cxnSp>
        <p:nvCxnSpPr>
          <p:cNvPr id="209" name="Google Shape;209;p18"/>
          <p:cNvCxnSpPr/>
          <p:nvPr/>
        </p:nvCxnSpPr>
        <p:spPr>
          <a:xfrm>
            <a:off x="21336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19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Searching for Duplicates</a:t>
            </a:r>
            <a:endParaRPr/>
          </a:p>
        </p:txBody>
      </p:sp>
      <p:sp>
        <p:nvSpPr>
          <p:cNvPr id="216" name="Google Shape;216;p19"/>
          <p:cNvSpPr txBox="1"/>
          <p:nvPr>
            <p:ph idx="1" type="body"/>
          </p:nvPr>
        </p:nvSpPr>
        <p:spPr>
          <a:xfrm>
            <a:off x="455612" y="5638800"/>
            <a:ext cx="82263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7, 18, 3, 5, 16, 4, 20, 17, 9, 14, 5</a:t>
            </a:r>
            <a:endParaRPr/>
          </a:p>
          <a:p>
            <a:pPr indent="-1651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CC6600"/>
              </a:buClr>
              <a:buSzPts val="2800"/>
              <a:buFont typeface="Noto Sans Symbols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217" name="Google Shape;217;p19"/>
          <p:cNvGrpSpPr/>
          <p:nvPr/>
        </p:nvGrpSpPr>
        <p:grpSpPr>
          <a:xfrm>
            <a:off x="3810000" y="1828800"/>
            <a:ext cx="552450" cy="536575"/>
            <a:chOff x="2304" y="1296"/>
            <a:chExt cx="348" cy="338"/>
          </a:xfrm>
        </p:grpSpPr>
        <p:sp>
          <p:nvSpPr>
            <p:cNvPr id="218" name="Google Shape;218;p19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19" name="Google Shape;219;p19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14</a:t>
              </a:r>
              <a:endParaRPr/>
            </a:p>
          </p:txBody>
        </p:sp>
      </p:grpSp>
      <p:grpSp>
        <p:nvGrpSpPr>
          <p:cNvPr id="220" name="Google Shape;220;p19"/>
          <p:cNvGrpSpPr/>
          <p:nvPr/>
        </p:nvGrpSpPr>
        <p:grpSpPr>
          <a:xfrm>
            <a:off x="6019800" y="2667000"/>
            <a:ext cx="552450" cy="536575"/>
            <a:chOff x="2304" y="1296"/>
            <a:chExt cx="348" cy="338"/>
          </a:xfrm>
        </p:grpSpPr>
        <p:sp>
          <p:nvSpPr>
            <p:cNvPr id="221" name="Google Shape;221;p19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22" name="Google Shape;222;p19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15</a:t>
              </a:r>
              <a:endParaRPr/>
            </a:p>
          </p:txBody>
        </p:sp>
      </p:grpSp>
      <p:cxnSp>
        <p:nvCxnSpPr>
          <p:cNvPr id="223" name="Google Shape;223;p19"/>
          <p:cNvCxnSpPr/>
          <p:nvPr/>
        </p:nvCxnSpPr>
        <p:spPr>
          <a:xfrm>
            <a:off x="4419600" y="2209800"/>
            <a:ext cx="1676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224" name="Google Shape;224;p19"/>
          <p:cNvGrpSpPr/>
          <p:nvPr/>
        </p:nvGrpSpPr>
        <p:grpSpPr>
          <a:xfrm>
            <a:off x="1600200" y="2667000"/>
            <a:ext cx="552450" cy="536575"/>
            <a:chOff x="2304" y="1296"/>
            <a:chExt cx="348" cy="338"/>
          </a:xfrm>
        </p:grpSpPr>
        <p:sp>
          <p:nvSpPr>
            <p:cNvPr id="225" name="Google Shape;225;p19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26" name="Google Shape;226;p19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</p:grpSp>
      <p:cxnSp>
        <p:nvCxnSpPr>
          <p:cNvPr id="227" name="Google Shape;227;p19"/>
          <p:cNvCxnSpPr/>
          <p:nvPr/>
        </p:nvCxnSpPr>
        <p:spPr>
          <a:xfrm flipH="1">
            <a:off x="2209800" y="2209800"/>
            <a:ext cx="1676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228" name="Google Shape;228;p19"/>
          <p:cNvGrpSpPr/>
          <p:nvPr/>
        </p:nvGrpSpPr>
        <p:grpSpPr>
          <a:xfrm>
            <a:off x="2819400" y="3581400"/>
            <a:ext cx="552450" cy="536575"/>
            <a:chOff x="2304" y="1296"/>
            <a:chExt cx="348" cy="338"/>
          </a:xfrm>
        </p:grpSpPr>
        <p:sp>
          <p:nvSpPr>
            <p:cNvPr id="229" name="Google Shape;229;p19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30" name="Google Shape;230;p19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9</a:t>
              </a:r>
              <a:endParaRPr/>
            </a:p>
          </p:txBody>
        </p:sp>
      </p:grpSp>
      <p:cxnSp>
        <p:nvCxnSpPr>
          <p:cNvPr id="231" name="Google Shape;231;p19"/>
          <p:cNvCxnSpPr/>
          <p:nvPr/>
        </p:nvCxnSpPr>
        <p:spPr>
          <a:xfrm>
            <a:off x="21336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232" name="Google Shape;232;p19"/>
          <p:cNvGrpSpPr/>
          <p:nvPr/>
        </p:nvGrpSpPr>
        <p:grpSpPr>
          <a:xfrm>
            <a:off x="685800" y="1828800"/>
            <a:ext cx="552450" cy="536575"/>
            <a:chOff x="2304" y="1296"/>
            <a:chExt cx="348" cy="338"/>
          </a:xfrm>
        </p:grpSpPr>
        <p:sp>
          <p:nvSpPr>
            <p:cNvPr id="233" name="Google Shape;233;p19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34" name="Google Shape;234;p19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7</a:t>
              </a:r>
              <a:endParaRPr/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20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Searching for Duplicates</a:t>
            </a:r>
            <a:endParaRPr/>
          </a:p>
        </p:txBody>
      </p:sp>
      <p:sp>
        <p:nvSpPr>
          <p:cNvPr id="241" name="Google Shape;241;p20"/>
          <p:cNvSpPr txBox="1"/>
          <p:nvPr>
            <p:ph idx="1" type="body"/>
          </p:nvPr>
        </p:nvSpPr>
        <p:spPr>
          <a:xfrm>
            <a:off x="455612" y="5638800"/>
            <a:ext cx="82263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7, 18, 3, 5, 16, 4, 20, 17, 9, 14, 5</a:t>
            </a:r>
            <a:endParaRPr/>
          </a:p>
        </p:txBody>
      </p:sp>
      <p:grpSp>
        <p:nvGrpSpPr>
          <p:cNvPr id="242" name="Google Shape;242;p20"/>
          <p:cNvGrpSpPr/>
          <p:nvPr/>
        </p:nvGrpSpPr>
        <p:grpSpPr>
          <a:xfrm>
            <a:off x="3810000" y="1828800"/>
            <a:ext cx="552450" cy="536575"/>
            <a:chOff x="2304" y="1296"/>
            <a:chExt cx="348" cy="338"/>
          </a:xfrm>
        </p:grpSpPr>
        <p:sp>
          <p:nvSpPr>
            <p:cNvPr id="243" name="Google Shape;243;p2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44" name="Google Shape;244;p20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14</a:t>
              </a:r>
              <a:endParaRPr/>
            </a:p>
          </p:txBody>
        </p:sp>
      </p:grpSp>
      <p:grpSp>
        <p:nvGrpSpPr>
          <p:cNvPr id="245" name="Google Shape;245;p20"/>
          <p:cNvGrpSpPr/>
          <p:nvPr/>
        </p:nvGrpSpPr>
        <p:grpSpPr>
          <a:xfrm>
            <a:off x="6019800" y="2667000"/>
            <a:ext cx="552450" cy="536575"/>
            <a:chOff x="2304" y="1296"/>
            <a:chExt cx="348" cy="338"/>
          </a:xfrm>
        </p:grpSpPr>
        <p:sp>
          <p:nvSpPr>
            <p:cNvPr id="246" name="Google Shape;246;p2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47" name="Google Shape;247;p20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15</a:t>
              </a:r>
              <a:endParaRPr/>
            </a:p>
          </p:txBody>
        </p:sp>
      </p:grpSp>
      <p:cxnSp>
        <p:nvCxnSpPr>
          <p:cNvPr id="248" name="Google Shape;248;p20"/>
          <p:cNvCxnSpPr/>
          <p:nvPr/>
        </p:nvCxnSpPr>
        <p:spPr>
          <a:xfrm>
            <a:off x="4419600" y="2209800"/>
            <a:ext cx="1676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249" name="Google Shape;249;p20"/>
          <p:cNvGrpSpPr/>
          <p:nvPr/>
        </p:nvGrpSpPr>
        <p:grpSpPr>
          <a:xfrm>
            <a:off x="1600200" y="2667000"/>
            <a:ext cx="552450" cy="536575"/>
            <a:chOff x="2304" y="1296"/>
            <a:chExt cx="348" cy="338"/>
          </a:xfrm>
        </p:grpSpPr>
        <p:sp>
          <p:nvSpPr>
            <p:cNvPr id="250" name="Google Shape;250;p2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51" name="Google Shape;251;p20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</p:grpSp>
      <p:cxnSp>
        <p:nvCxnSpPr>
          <p:cNvPr id="252" name="Google Shape;252;p20"/>
          <p:cNvCxnSpPr/>
          <p:nvPr/>
        </p:nvCxnSpPr>
        <p:spPr>
          <a:xfrm flipH="1">
            <a:off x="2209800" y="2209800"/>
            <a:ext cx="1676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253" name="Google Shape;253;p20"/>
          <p:cNvGrpSpPr/>
          <p:nvPr/>
        </p:nvGrpSpPr>
        <p:grpSpPr>
          <a:xfrm>
            <a:off x="2819400" y="3581400"/>
            <a:ext cx="552450" cy="536575"/>
            <a:chOff x="2304" y="1296"/>
            <a:chExt cx="348" cy="338"/>
          </a:xfrm>
        </p:grpSpPr>
        <p:sp>
          <p:nvSpPr>
            <p:cNvPr id="254" name="Google Shape;254;p2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55" name="Google Shape;255;p20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9</a:t>
              </a:r>
              <a:endParaRPr/>
            </a:p>
          </p:txBody>
        </p:sp>
      </p:grpSp>
      <p:cxnSp>
        <p:nvCxnSpPr>
          <p:cNvPr id="256" name="Google Shape;256;p20"/>
          <p:cNvCxnSpPr/>
          <p:nvPr/>
        </p:nvCxnSpPr>
        <p:spPr>
          <a:xfrm>
            <a:off x="21336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257" name="Google Shape;257;p20"/>
          <p:cNvGrpSpPr/>
          <p:nvPr/>
        </p:nvGrpSpPr>
        <p:grpSpPr>
          <a:xfrm>
            <a:off x="2057400" y="4267200"/>
            <a:ext cx="552450" cy="536575"/>
            <a:chOff x="2304" y="1296"/>
            <a:chExt cx="348" cy="338"/>
          </a:xfrm>
        </p:grpSpPr>
        <p:sp>
          <p:nvSpPr>
            <p:cNvPr id="258" name="Google Shape;258;p2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59" name="Google Shape;259;p20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7</a:t>
              </a:r>
              <a:endParaRPr/>
            </a:p>
          </p:txBody>
        </p:sp>
      </p:grpSp>
      <p:cxnSp>
        <p:nvCxnSpPr>
          <p:cNvPr id="260" name="Google Shape;260;p20"/>
          <p:cNvCxnSpPr/>
          <p:nvPr/>
        </p:nvCxnSpPr>
        <p:spPr>
          <a:xfrm flipH="1">
            <a:off x="2590800" y="40386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21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Searching for Duplicates</a:t>
            </a:r>
            <a:endParaRPr/>
          </a:p>
        </p:txBody>
      </p:sp>
      <p:sp>
        <p:nvSpPr>
          <p:cNvPr id="267" name="Google Shape;267;p21"/>
          <p:cNvSpPr txBox="1"/>
          <p:nvPr>
            <p:ph idx="1" type="body"/>
          </p:nvPr>
        </p:nvSpPr>
        <p:spPr>
          <a:xfrm>
            <a:off x="455612" y="5638800"/>
            <a:ext cx="82263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18, 3, 5, 16, 4, 20, 17, 9, 14, 5</a:t>
            </a:r>
            <a:endParaRPr/>
          </a:p>
        </p:txBody>
      </p:sp>
      <p:grpSp>
        <p:nvGrpSpPr>
          <p:cNvPr id="268" name="Google Shape;268;p21"/>
          <p:cNvGrpSpPr/>
          <p:nvPr/>
        </p:nvGrpSpPr>
        <p:grpSpPr>
          <a:xfrm>
            <a:off x="3810000" y="1828800"/>
            <a:ext cx="552450" cy="536575"/>
            <a:chOff x="2304" y="1296"/>
            <a:chExt cx="348" cy="338"/>
          </a:xfrm>
        </p:grpSpPr>
        <p:sp>
          <p:nvSpPr>
            <p:cNvPr id="269" name="Google Shape;269;p2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70" name="Google Shape;270;p21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14</a:t>
              </a:r>
              <a:endParaRPr/>
            </a:p>
          </p:txBody>
        </p:sp>
      </p:grpSp>
      <p:grpSp>
        <p:nvGrpSpPr>
          <p:cNvPr id="271" name="Google Shape;271;p21"/>
          <p:cNvGrpSpPr/>
          <p:nvPr/>
        </p:nvGrpSpPr>
        <p:grpSpPr>
          <a:xfrm>
            <a:off x="6019800" y="2667000"/>
            <a:ext cx="552450" cy="536575"/>
            <a:chOff x="2304" y="1296"/>
            <a:chExt cx="348" cy="338"/>
          </a:xfrm>
        </p:grpSpPr>
        <p:sp>
          <p:nvSpPr>
            <p:cNvPr id="272" name="Google Shape;272;p2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73" name="Google Shape;273;p21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15</a:t>
              </a:r>
              <a:endParaRPr/>
            </a:p>
          </p:txBody>
        </p:sp>
      </p:grpSp>
      <p:cxnSp>
        <p:nvCxnSpPr>
          <p:cNvPr id="274" name="Google Shape;274;p21"/>
          <p:cNvCxnSpPr/>
          <p:nvPr/>
        </p:nvCxnSpPr>
        <p:spPr>
          <a:xfrm>
            <a:off x="4419600" y="2209800"/>
            <a:ext cx="1676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275" name="Google Shape;275;p21"/>
          <p:cNvGrpSpPr/>
          <p:nvPr/>
        </p:nvGrpSpPr>
        <p:grpSpPr>
          <a:xfrm>
            <a:off x="1600200" y="2667000"/>
            <a:ext cx="552450" cy="536575"/>
            <a:chOff x="2304" y="1296"/>
            <a:chExt cx="348" cy="338"/>
          </a:xfrm>
        </p:grpSpPr>
        <p:sp>
          <p:nvSpPr>
            <p:cNvPr id="276" name="Google Shape;276;p2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77" name="Google Shape;277;p21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</p:grpSp>
      <p:cxnSp>
        <p:nvCxnSpPr>
          <p:cNvPr id="278" name="Google Shape;278;p21"/>
          <p:cNvCxnSpPr/>
          <p:nvPr/>
        </p:nvCxnSpPr>
        <p:spPr>
          <a:xfrm flipH="1">
            <a:off x="2209800" y="2209800"/>
            <a:ext cx="1676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279" name="Google Shape;279;p21"/>
          <p:cNvGrpSpPr/>
          <p:nvPr/>
        </p:nvGrpSpPr>
        <p:grpSpPr>
          <a:xfrm>
            <a:off x="2819400" y="3581400"/>
            <a:ext cx="552450" cy="536575"/>
            <a:chOff x="2304" y="1296"/>
            <a:chExt cx="348" cy="338"/>
          </a:xfrm>
        </p:grpSpPr>
        <p:sp>
          <p:nvSpPr>
            <p:cNvPr id="280" name="Google Shape;280;p2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81" name="Google Shape;281;p21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9</a:t>
              </a:r>
              <a:endParaRPr/>
            </a:p>
          </p:txBody>
        </p:sp>
      </p:grpSp>
      <p:cxnSp>
        <p:nvCxnSpPr>
          <p:cNvPr id="282" name="Google Shape;282;p21"/>
          <p:cNvCxnSpPr/>
          <p:nvPr/>
        </p:nvCxnSpPr>
        <p:spPr>
          <a:xfrm>
            <a:off x="21336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283" name="Google Shape;283;p21"/>
          <p:cNvGrpSpPr/>
          <p:nvPr/>
        </p:nvGrpSpPr>
        <p:grpSpPr>
          <a:xfrm>
            <a:off x="2057400" y="4267200"/>
            <a:ext cx="552450" cy="536575"/>
            <a:chOff x="2304" y="1296"/>
            <a:chExt cx="348" cy="338"/>
          </a:xfrm>
        </p:grpSpPr>
        <p:sp>
          <p:nvSpPr>
            <p:cNvPr id="284" name="Google Shape;284;p2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85" name="Google Shape;285;p21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7</a:t>
              </a:r>
              <a:endParaRPr/>
            </a:p>
          </p:txBody>
        </p:sp>
      </p:grpSp>
      <p:cxnSp>
        <p:nvCxnSpPr>
          <p:cNvPr id="286" name="Google Shape;286;p21"/>
          <p:cNvCxnSpPr/>
          <p:nvPr/>
        </p:nvCxnSpPr>
        <p:spPr>
          <a:xfrm flipH="1">
            <a:off x="2590800" y="40386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287" name="Google Shape;287;p21"/>
          <p:cNvGrpSpPr/>
          <p:nvPr/>
        </p:nvGrpSpPr>
        <p:grpSpPr>
          <a:xfrm>
            <a:off x="533400" y="1828800"/>
            <a:ext cx="552450" cy="536575"/>
            <a:chOff x="2304" y="1296"/>
            <a:chExt cx="348" cy="338"/>
          </a:xfrm>
        </p:grpSpPr>
        <p:sp>
          <p:nvSpPr>
            <p:cNvPr id="288" name="Google Shape;288;p2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89" name="Google Shape;289;p21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18</a:t>
              </a:r>
              <a:endParaRPr/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22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Searching for Duplicates</a:t>
            </a:r>
            <a:endParaRPr/>
          </a:p>
        </p:txBody>
      </p:sp>
      <p:sp>
        <p:nvSpPr>
          <p:cNvPr id="296" name="Google Shape;296;p22"/>
          <p:cNvSpPr txBox="1"/>
          <p:nvPr>
            <p:ph idx="1" type="body"/>
          </p:nvPr>
        </p:nvSpPr>
        <p:spPr>
          <a:xfrm>
            <a:off x="455612" y="5638800"/>
            <a:ext cx="82263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18, 3, 5, 16, 4, 20, 17, 9, 14, 5</a:t>
            </a:r>
            <a:endParaRPr/>
          </a:p>
        </p:txBody>
      </p:sp>
      <p:grpSp>
        <p:nvGrpSpPr>
          <p:cNvPr id="297" name="Google Shape;297;p22"/>
          <p:cNvGrpSpPr/>
          <p:nvPr/>
        </p:nvGrpSpPr>
        <p:grpSpPr>
          <a:xfrm>
            <a:off x="3810000" y="1828800"/>
            <a:ext cx="552450" cy="536575"/>
            <a:chOff x="2304" y="1296"/>
            <a:chExt cx="348" cy="338"/>
          </a:xfrm>
        </p:grpSpPr>
        <p:sp>
          <p:nvSpPr>
            <p:cNvPr id="298" name="Google Shape;298;p2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99" name="Google Shape;299;p2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14</a:t>
              </a:r>
              <a:endParaRPr/>
            </a:p>
          </p:txBody>
        </p:sp>
      </p:grpSp>
      <p:grpSp>
        <p:nvGrpSpPr>
          <p:cNvPr id="300" name="Google Shape;300;p22"/>
          <p:cNvGrpSpPr/>
          <p:nvPr/>
        </p:nvGrpSpPr>
        <p:grpSpPr>
          <a:xfrm>
            <a:off x="6019800" y="2667000"/>
            <a:ext cx="552450" cy="536575"/>
            <a:chOff x="2304" y="1296"/>
            <a:chExt cx="348" cy="338"/>
          </a:xfrm>
        </p:grpSpPr>
        <p:sp>
          <p:nvSpPr>
            <p:cNvPr id="301" name="Google Shape;301;p2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02" name="Google Shape;302;p2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15</a:t>
              </a:r>
              <a:endParaRPr/>
            </a:p>
          </p:txBody>
        </p:sp>
      </p:grpSp>
      <p:cxnSp>
        <p:nvCxnSpPr>
          <p:cNvPr id="303" name="Google Shape;303;p22"/>
          <p:cNvCxnSpPr/>
          <p:nvPr/>
        </p:nvCxnSpPr>
        <p:spPr>
          <a:xfrm>
            <a:off x="4419600" y="2209800"/>
            <a:ext cx="1676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304" name="Google Shape;304;p22"/>
          <p:cNvGrpSpPr/>
          <p:nvPr/>
        </p:nvGrpSpPr>
        <p:grpSpPr>
          <a:xfrm>
            <a:off x="1600200" y="2667000"/>
            <a:ext cx="552450" cy="536575"/>
            <a:chOff x="2304" y="1296"/>
            <a:chExt cx="348" cy="338"/>
          </a:xfrm>
        </p:grpSpPr>
        <p:sp>
          <p:nvSpPr>
            <p:cNvPr id="305" name="Google Shape;305;p2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06" name="Google Shape;306;p2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</p:grpSp>
      <p:cxnSp>
        <p:nvCxnSpPr>
          <p:cNvPr id="307" name="Google Shape;307;p22"/>
          <p:cNvCxnSpPr/>
          <p:nvPr/>
        </p:nvCxnSpPr>
        <p:spPr>
          <a:xfrm flipH="1">
            <a:off x="2209800" y="2209800"/>
            <a:ext cx="1676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308" name="Google Shape;308;p22"/>
          <p:cNvGrpSpPr/>
          <p:nvPr/>
        </p:nvGrpSpPr>
        <p:grpSpPr>
          <a:xfrm>
            <a:off x="2819400" y="3581400"/>
            <a:ext cx="552450" cy="536575"/>
            <a:chOff x="2304" y="1296"/>
            <a:chExt cx="348" cy="338"/>
          </a:xfrm>
        </p:grpSpPr>
        <p:sp>
          <p:nvSpPr>
            <p:cNvPr id="309" name="Google Shape;309;p2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10" name="Google Shape;310;p2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9</a:t>
              </a:r>
              <a:endParaRPr/>
            </a:p>
          </p:txBody>
        </p:sp>
      </p:grpSp>
      <p:cxnSp>
        <p:nvCxnSpPr>
          <p:cNvPr id="311" name="Google Shape;311;p22"/>
          <p:cNvCxnSpPr/>
          <p:nvPr/>
        </p:nvCxnSpPr>
        <p:spPr>
          <a:xfrm>
            <a:off x="21336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312" name="Google Shape;312;p22"/>
          <p:cNvGrpSpPr/>
          <p:nvPr/>
        </p:nvGrpSpPr>
        <p:grpSpPr>
          <a:xfrm>
            <a:off x="2057400" y="4267200"/>
            <a:ext cx="552450" cy="536575"/>
            <a:chOff x="2304" y="1296"/>
            <a:chExt cx="348" cy="338"/>
          </a:xfrm>
        </p:grpSpPr>
        <p:sp>
          <p:nvSpPr>
            <p:cNvPr id="313" name="Google Shape;313;p2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14" name="Google Shape;314;p2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7</a:t>
              </a:r>
              <a:endParaRPr/>
            </a:p>
          </p:txBody>
        </p:sp>
      </p:grpSp>
      <p:cxnSp>
        <p:nvCxnSpPr>
          <p:cNvPr id="315" name="Google Shape;315;p22"/>
          <p:cNvCxnSpPr/>
          <p:nvPr/>
        </p:nvCxnSpPr>
        <p:spPr>
          <a:xfrm flipH="1">
            <a:off x="2590800" y="40386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316" name="Google Shape;316;p22"/>
          <p:cNvGrpSpPr/>
          <p:nvPr/>
        </p:nvGrpSpPr>
        <p:grpSpPr>
          <a:xfrm>
            <a:off x="7239000" y="3581400"/>
            <a:ext cx="552450" cy="536575"/>
            <a:chOff x="2304" y="1296"/>
            <a:chExt cx="348" cy="338"/>
          </a:xfrm>
        </p:grpSpPr>
        <p:sp>
          <p:nvSpPr>
            <p:cNvPr id="317" name="Google Shape;317;p2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18" name="Google Shape;318;p2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18</a:t>
              </a:r>
              <a:endParaRPr/>
            </a:p>
          </p:txBody>
        </p:sp>
      </p:grpSp>
      <p:cxnSp>
        <p:nvCxnSpPr>
          <p:cNvPr id="319" name="Google Shape;319;p22"/>
          <p:cNvCxnSpPr/>
          <p:nvPr/>
        </p:nvCxnSpPr>
        <p:spPr>
          <a:xfrm>
            <a:off x="65532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5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Operations on Binary Tree</a:t>
            </a:r>
            <a:endParaRPr/>
          </a:p>
        </p:txBody>
      </p:sp>
      <p:sp>
        <p:nvSpPr>
          <p:cNvPr id="45" name="Google Shape;45;p5"/>
          <p:cNvSpPr txBox="1"/>
          <p:nvPr>
            <p:ph idx="1" type="body"/>
          </p:nvPr>
        </p:nvSpPr>
        <p:spPr>
          <a:xfrm>
            <a:off x="455612" y="1600200"/>
            <a:ext cx="82263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are a number of operations that can be defined for a binary tree.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If </a:t>
            </a:r>
            <a:r>
              <a:rPr b="0" i="1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</a:t>
            </a: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is pointing to a node in an existing tree then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▪"/>
            </a:pPr>
            <a:r>
              <a:rPr b="0" i="0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left(</a:t>
            </a:r>
            <a:r>
              <a:rPr b="0" i="1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</a:t>
            </a:r>
            <a:r>
              <a:rPr b="0" i="0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) returns pointer to the left subtree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▪"/>
            </a:pPr>
            <a:r>
              <a:rPr b="0" i="0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right(</a:t>
            </a:r>
            <a:r>
              <a:rPr b="0" i="1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</a:t>
            </a:r>
            <a:r>
              <a:rPr b="0" i="0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) returns pointer to right subtree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▪"/>
            </a:pPr>
            <a:r>
              <a:rPr b="0" i="0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parent(</a:t>
            </a:r>
            <a:r>
              <a:rPr b="0" i="1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</a:t>
            </a:r>
            <a:r>
              <a:rPr b="0" i="0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) returns the father of </a:t>
            </a:r>
            <a:r>
              <a:rPr b="0" i="1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▪"/>
            </a:pPr>
            <a:r>
              <a:rPr b="0" i="0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brother(</a:t>
            </a:r>
            <a:r>
              <a:rPr b="0" i="1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</a:t>
            </a:r>
            <a:r>
              <a:rPr b="0" i="0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) returns brother of </a:t>
            </a:r>
            <a:r>
              <a:rPr b="0" i="1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</a:t>
            </a:r>
            <a:r>
              <a:rPr b="0" i="0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▪"/>
            </a:pPr>
            <a:r>
              <a:rPr b="0" i="0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info(p) returns content of the node.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23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Searching for Duplicates</a:t>
            </a:r>
            <a:endParaRPr/>
          </a:p>
        </p:txBody>
      </p:sp>
      <p:sp>
        <p:nvSpPr>
          <p:cNvPr id="326" name="Google Shape;326;p23"/>
          <p:cNvSpPr txBox="1"/>
          <p:nvPr>
            <p:ph idx="1" type="body"/>
          </p:nvPr>
        </p:nvSpPr>
        <p:spPr>
          <a:xfrm>
            <a:off x="455612" y="5638800"/>
            <a:ext cx="82263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3, 5, 16, 4, 20, 17, 9, 14, 5</a:t>
            </a:r>
            <a:endParaRPr/>
          </a:p>
        </p:txBody>
      </p:sp>
      <p:grpSp>
        <p:nvGrpSpPr>
          <p:cNvPr id="327" name="Google Shape;327;p23"/>
          <p:cNvGrpSpPr/>
          <p:nvPr/>
        </p:nvGrpSpPr>
        <p:grpSpPr>
          <a:xfrm>
            <a:off x="3810000" y="1828800"/>
            <a:ext cx="552450" cy="536575"/>
            <a:chOff x="2304" y="1296"/>
            <a:chExt cx="348" cy="338"/>
          </a:xfrm>
        </p:grpSpPr>
        <p:sp>
          <p:nvSpPr>
            <p:cNvPr id="328" name="Google Shape;328;p23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29" name="Google Shape;329;p23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14</a:t>
              </a:r>
              <a:endParaRPr/>
            </a:p>
          </p:txBody>
        </p:sp>
      </p:grpSp>
      <p:grpSp>
        <p:nvGrpSpPr>
          <p:cNvPr id="330" name="Google Shape;330;p23"/>
          <p:cNvGrpSpPr/>
          <p:nvPr/>
        </p:nvGrpSpPr>
        <p:grpSpPr>
          <a:xfrm>
            <a:off x="6019800" y="2667000"/>
            <a:ext cx="552450" cy="536575"/>
            <a:chOff x="2304" y="1296"/>
            <a:chExt cx="348" cy="338"/>
          </a:xfrm>
        </p:grpSpPr>
        <p:sp>
          <p:nvSpPr>
            <p:cNvPr id="331" name="Google Shape;331;p23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32" name="Google Shape;332;p23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15</a:t>
              </a:r>
              <a:endParaRPr/>
            </a:p>
          </p:txBody>
        </p:sp>
      </p:grpSp>
      <p:cxnSp>
        <p:nvCxnSpPr>
          <p:cNvPr id="333" name="Google Shape;333;p23"/>
          <p:cNvCxnSpPr/>
          <p:nvPr/>
        </p:nvCxnSpPr>
        <p:spPr>
          <a:xfrm>
            <a:off x="4419600" y="2209800"/>
            <a:ext cx="1676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334" name="Google Shape;334;p23"/>
          <p:cNvGrpSpPr/>
          <p:nvPr/>
        </p:nvGrpSpPr>
        <p:grpSpPr>
          <a:xfrm>
            <a:off x="1600200" y="2667000"/>
            <a:ext cx="552450" cy="536575"/>
            <a:chOff x="2304" y="1296"/>
            <a:chExt cx="348" cy="338"/>
          </a:xfrm>
        </p:grpSpPr>
        <p:sp>
          <p:nvSpPr>
            <p:cNvPr id="335" name="Google Shape;335;p23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36" name="Google Shape;336;p23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</p:grpSp>
      <p:cxnSp>
        <p:nvCxnSpPr>
          <p:cNvPr id="337" name="Google Shape;337;p23"/>
          <p:cNvCxnSpPr/>
          <p:nvPr/>
        </p:nvCxnSpPr>
        <p:spPr>
          <a:xfrm flipH="1">
            <a:off x="2209800" y="2209800"/>
            <a:ext cx="1676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338" name="Google Shape;338;p23"/>
          <p:cNvGrpSpPr/>
          <p:nvPr/>
        </p:nvGrpSpPr>
        <p:grpSpPr>
          <a:xfrm>
            <a:off x="2819400" y="3581400"/>
            <a:ext cx="552450" cy="536575"/>
            <a:chOff x="2304" y="1296"/>
            <a:chExt cx="348" cy="338"/>
          </a:xfrm>
        </p:grpSpPr>
        <p:sp>
          <p:nvSpPr>
            <p:cNvPr id="339" name="Google Shape;339;p23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40" name="Google Shape;340;p23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9</a:t>
              </a:r>
              <a:endParaRPr/>
            </a:p>
          </p:txBody>
        </p:sp>
      </p:grpSp>
      <p:cxnSp>
        <p:nvCxnSpPr>
          <p:cNvPr id="341" name="Google Shape;341;p23"/>
          <p:cNvCxnSpPr/>
          <p:nvPr/>
        </p:nvCxnSpPr>
        <p:spPr>
          <a:xfrm>
            <a:off x="21336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342" name="Google Shape;342;p23"/>
          <p:cNvGrpSpPr/>
          <p:nvPr/>
        </p:nvGrpSpPr>
        <p:grpSpPr>
          <a:xfrm>
            <a:off x="2057400" y="4267200"/>
            <a:ext cx="552450" cy="536575"/>
            <a:chOff x="2304" y="1296"/>
            <a:chExt cx="348" cy="338"/>
          </a:xfrm>
        </p:grpSpPr>
        <p:sp>
          <p:nvSpPr>
            <p:cNvPr id="343" name="Google Shape;343;p23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44" name="Google Shape;344;p23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7</a:t>
              </a:r>
              <a:endParaRPr/>
            </a:p>
          </p:txBody>
        </p:sp>
      </p:grpSp>
      <p:cxnSp>
        <p:nvCxnSpPr>
          <p:cNvPr id="345" name="Google Shape;345;p23"/>
          <p:cNvCxnSpPr/>
          <p:nvPr/>
        </p:nvCxnSpPr>
        <p:spPr>
          <a:xfrm flipH="1">
            <a:off x="2590800" y="40386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346" name="Google Shape;346;p23"/>
          <p:cNvGrpSpPr/>
          <p:nvPr/>
        </p:nvGrpSpPr>
        <p:grpSpPr>
          <a:xfrm>
            <a:off x="7239000" y="3581400"/>
            <a:ext cx="552450" cy="536575"/>
            <a:chOff x="2304" y="1296"/>
            <a:chExt cx="348" cy="338"/>
          </a:xfrm>
        </p:grpSpPr>
        <p:sp>
          <p:nvSpPr>
            <p:cNvPr id="347" name="Google Shape;347;p23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48" name="Google Shape;348;p23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18</a:t>
              </a:r>
              <a:endParaRPr/>
            </a:p>
          </p:txBody>
        </p:sp>
      </p:grpSp>
      <p:cxnSp>
        <p:nvCxnSpPr>
          <p:cNvPr id="349" name="Google Shape;349;p23"/>
          <p:cNvCxnSpPr/>
          <p:nvPr/>
        </p:nvCxnSpPr>
        <p:spPr>
          <a:xfrm>
            <a:off x="65532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350" name="Google Shape;350;p23"/>
          <p:cNvGrpSpPr/>
          <p:nvPr/>
        </p:nvGrpSpPr>
        <p:grpSpPr>
          <a:xfrm>
            <a:off x="609600" y="1828800"/>
            <a:ext cx="552450" cy="536575"/>
            <a:chOff x="2304" y="1296"/>
            <a:chExt cx="348" cy="338"/>
          </a:xfrm>
        </p:grpSpPr>
        <p:sp>
          <p:nvSpPr>
            <p:cNvPr id="351" name="Google Shape;351;p23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52" name="Google Shape;352;p23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24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Searching for Duplicates</a:t>
            </a:r>
            <a:endParaRPr/>
          </a:p>
        </p:txBody>
      </p:sp>
      <p:sp>
        <p:nvSpPr>
          <p:cNvPr id="359" name="Google Shape;359;p24"/>
          <p:cNvSpPr txBox="1"/>
          <p:nvPr>
            <p:ph idx="1" type="body"/>
          </p:nvPr>
        </p:nvSpPr>
        <p:spPr>
          <a:xfrm>
            <a:off x="455612" y="5638800"/>
            <a:ext cx="82263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3, 5, 16, 4, 20, 17, 9, 14, 5</a:t>
            </a:r>
            <a:endParaRPr/>
          </a:p>
        </p:txBody>
      </p:sp>
      <p:grpSp>
        <p:nvGrpSpPr>
          <p:cNvPr id="360" name="Google Shape;360;p24"/>
          <p:cNvGrpSpPr/>
          <p:nvPr/>
        </p:nvGrpSpPr>
        <p:grpSpPr>
          <a:xfrm>
            <a:off x="3810000" y="1828800"/>
            <a:ext cx="552450" cy="536575"/>
            <a:chOff x="2304" y="1296"/>
            <a:chExt cx="348" cy="338"/>
          </a:xfrm>
        </p:grpSpPr>
        <p:sp>
          <p:nvSpPr>
            <p:cNvPr id="361" name="Google Shape;361;p2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62" name="Google Shape;362;p2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14</a:t>
              </a:r>
              <a:endParaRPr/>
            </a:p>
          </p:txBody>
        </p:sp>
      </p:grpSp>
      <p:grpSp>
        <p:nvGrpSpPr>
          <p:cNvPr id="363" name="Google Shape;363;p24"/>
          <p:cNvGrpSpPr/>
          <p:nvPr/>
        </p:nvGrpSpPr>
        <p:grpSpPr>
          <a:xfrm>
            <a:off x="6019800" y="2667000"/>
            <a:ext cx="552450" cy="536575"/>
            <a:chOff x="2304" y="1296"/>
            <a:chExt cx="348" cy="338"/>
          </a:xfrm>
        </p:grpSpPr>
        <p:sp>
          <p:nvSpPr>
            <p:cNvPr id="364" name="Google Shape;364;p2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65" name="Google Shape;365;p2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15</a:t>
              </a:r>
              <a:endParaRPr/>
            </a:p>
          </p:txBody>
        </p:sp>
      </p:grpSp>
      <p:cxnSp>
        <p:nvCxnSpPr>
          <p:cNvPr id="366" name="Google Shape;366;p24"/>
          <p:cNvCxnSpPr/>
          <p:nvPr/>
        </p:nvCxnSpPr>
        <p:spPr>
          <a:xfrm>
            <a:off x="4419600" y="2209800"/>
            <a:ext cx="1676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367" name="Google Shape;367;p24"/>
          <p:cNvGrpSpPr/>
          <p:nvPr/>
        </p:nvGrpSpPr>
        <p:grpSpPr>
          <a:xfrm>
            <a:off x="1600200" y="2667000"/>
            <a:ext cx="552450" cy="536575"/>
            <a:chOff x="2304" y="1296"/>
            <a:chExt cx="348" cy="338"/>
          </a:xfrm>
        </p:grpSpPr>
        <p:sp>
          <p:nvSpPr>
            <p:cNvPr id="368" name="Google Shape;368;p2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69" name="Google Shape;369;p2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</p:grpSp>
      <p:cxnSp>
        <p:nvCxnSpPr>
          <p:cNvPr id="370" name="Google Shape;370;p24"/>
          <p:cNvCxnSpPr/>
          <p:nvPr/>
        </p:nvCxnSpPr>
        <p:spPr>
          <a:xfrm flipH="1">
            <a:off x="2209800" y="2209800"/>
            <a:ext cx="1676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371" name="Google Shape;371;p24"/>
          <p:cNvGrpSpPr/>
          <p:nvPr/>
        </p:nvGrpSpPr>
        <p:grpSpPr>
          <a:xfrm>
            <a:off x="2819400" y="3581400"/>
            <a:ext cx="552450" cy="536575"/>
            <a:chOff x="2304" y="1296"/>
            <a:chExt cx="348" cy="338"/>
          </a:xfrm>
        </p:grpSpPr>
        <p:sp>
          <p:nvSpPr>
            <p:cNvPr id="372" name="Google Shape;372;p2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73" name="Google Shape;373;p2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9</a:t>
              </a:r>
              <a:endParaRPr/>
            </a:p>
          </p:txBody>
        </p:sp>
      </p:grpSp>
      <p:cxnSp>
        <p:nvCxnSpPr>
          <p:cNvPr id="374" name="Google Shape;374;p24"/>
          <p:cNvCxnSpPr/>
          <p:nvPr/>
        </p:nvCxnSpPr>
        <p:spPr>
          <a:xfrm>
            <a:off x="21336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375" name="Google Shape;375;p24"/>
          <p:cNvGrpSpPr/>
          <p:nvPr/>
        </p:nvGrpSpPr>
        <p:grpSpPr>
          <a:xfrm>
            <a:off x="2057400" y="4267200"/>
            <a:ext cx="552450" cy="536575"/>
            <a:chOff x="2304" y="1296"/>
            <a:chExt cx="348" cy="338"/>
          </a:xfrm>
        </p:grpSpPr>
        <p:sp>
          <p:nvSpPr>
            <p:cNvPr id="376" name="Google Shape;376;p2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77" name="Google Shape;377;p2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7</a:t>
              </a:r>
              <a:endParaRPr/>
            </a:p>
          </p:txBody>
        </p:sp>
      </p:grpSp>
      <p:cxnSp>
        <p:nvCxnSpPr>
          <p:cNvPr id="378" name="Google Shape;378;p24"/>
          <p:cNvCxnSpPr/>
          <p:nvPr/>
        </p:nvCxnSpPr>
        <p:spPr>
          <a:xfrm flipH="1">
            <a:off x="2590800" y="40386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379" name="Google Shape;379;p24"/>
          <p:cNvGrpSpPr/>
          <p:nvPr/>
        </p:nvGrpSpPr>
        <p:grpSpPr>
          <a:xfrm>
            <a:off x="7239000" y="3581400"/>
            <a:ext cx="552450" cy="536575"/>
            <a:chOff x="2304" y="1296"/>
            <a:chExt cx="348" cy="338"/>
          </a:xfrm>
        </p:grpSpPr>
        <p:sp>
          <p:nvSpPr>
            <p:cNvPr id="380" name="Google Shape;380;p2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81" name="Google Shape;381;p2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18</a:t>
              </a:r>
              <a:endParaRPr/>
            </a:p>
          </p:txBody>
        </p:sp>
      </p:grpSp>
      <p:cxnSp>
        <p:nvCxnSpPr>
          <p:cNvPr id="382" name="Google Shape;382;p24"/>
          <p:cNvCxnSpPr/>
          <p:nvPr/>
        </p:nvCxnSpPr>
        <p:spPr>
          <a:xfrm>
            <a:off x="65532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383" name="Google Shape;383;p24"/>
          <p:cNvGrpSpPr/>
          <p:nvPr/>
        </p:nvGrpSpPr>
        <p:grpSpPr>
          <a:xfrm>
            <a:off x="381000" y="3581400"/>
            <a:ext cx="552450" cy="536575"/>
            <a:chOff x="2304" y="1296"/>
            <a:chExt cx="348" cy="338"/>
          </a:xfrm>
        </p:grpSpPr>
        <p:sp>
          <p:nvSpPr>
            <p:cNvPr id="384" name="Google Shape;384;p2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85" name="Google Shape;385;p2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</p:grpSp>
      <p:cxnSp>
        <p:nvCxnSpPr>
          <p:cNvPr id="386" name="Google Shape;386;p24"/>
          <p:cNvCxnSpPr/>
          <p:nvPr/>
        </p:nvCxnSpPr>
        <p:spPr>
          <a:xfrm flipH="1">
            <a:off x="9144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25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Searching for Duplicates</a:t>
            </a:r>
            <a:endParaRPr/>
          </a:p>
        </p:txBody>
      </p:sp>
      <p:sp>
        <p:nvSpPr>
          <p:cNvPr id="393" name="Google Shape;393;p25"/>
          <p:cNvSpPr txBox="1"/>
          <p:nvPr>
            <p:ph idx="1" type="body"/>
          </p:nvPr>
        </p:nvSpPr>
        <p:spPr>
          <a:xfrm>
            <a:off x="455612" y="5638800"/>
            <a:ext cx="82263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5, 16, 4, 20, 17, 9, 14, 5</a:t>
            </a:r>
            <a:endParaRPr/>
          </a:p>
        </p:txBody>
      </p:sp>
      <p:grpSp>
        <p:nvGrpSpPr>
          <p:cNvPr id="394" name="Google Shape;394;p25"/>
          <p:cNvGrpSpPr/>
          <p:nvPr/>
        </p:nvGrpSpPr>
        <p:grpSpPr>
          <a:xfrm>
            <a:off x="3810000" y="1828800"/>
            <a:ext cx="552450" cy="536575"/>
            <a:chOff x="2304" y="1296"/>
            <a:chExt cx="348" cy="338"/>
          </a:xfrm>
        </p:grpSpPr>
        <p:sp>
          <p:nvSpPr>
            <p:cNvPr id="395" name="Google Shape;395;p2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96" name="Google Shape;396;p2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14</a:t>
              </a:r>
              <a:endParaRPr/>
            </a:p>
          </p:txBody>
        </p:sp>
      </p:grpSp>
      <p:grpSp>
        <p:nvGrpSpPr>
          <p:cNvPr id="397" name="Google Shape;397;p25"/>
          <p:cNvGrpSpPr/>
          <p:nvPr/>
        </p:nvGrpSpPr>
        <p:grpSpPr>
          <a:xfrm>
            <a:off x="6019800" y="2667000"/>
            <a:ext cx="552450" cy="536575"/>
            <a:chOff x="2304" y="1296"/>
            <a:chExt cx="348" cy="338"/>
          </a:xfrm>
        </p:grpSpPr>
        <p:sp>
          <p:nvSpPr>
            <p:cNvPr id="398" name="Google Shape;398;p2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99" name="Google Shape;399;p2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15</a:t>
              </a:r>
              <a:endParaRPr/>
            </a:p>
          </p:txBody>
        </p:sp>
      </p:grpSp>
      <p:cxnSp>
        <p:nvCxnSpPr>
          <p:cNvPr id="400" name="Google Shape;400;p25"/>
          <p:cNvCxnSpPr/>
          <p:nvPr/>
        </p:nvCxnSpPr>
        <p:spPr>
          <a:xfrm>
            <a:off x="4419600" y="2209800"/>
            <a:ext cx="1676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401" name="Google Shape;401;p25"/>
          <p:cNvGrpSpPr/>
          <p:nvPr/>
        </p:nvGrpSpPr>
        <p:grpSpPr>
          <a:xfrm>
            <a:off x="1600200" y="2667000"/>
            <a:ext cx="552450" cy="536575"/>
            <a:chOff x="2304" y="1296"/>
            <a:chExt cx="348" cy="338"/>
          </a:xfrm>
        </p:grpSpPr>
        <p:sp>
          <p:nvSpPr>
            <p:cNvPr id="402" name="Google Shape;402;p2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03" name="Google Shape;403;p2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</p:grpSp>
      <p:cxnSp>
        <p:nvCxnSpPr>
          <p:cNvPr id="404" name="Google Shape;404;p25"/>
          <p:cNvCxnSpPr/>
          <p:nvPr/>
        </p:nvCxnSpPr>
        <p:spPr>
          <a:xfrm flipH="1">
            <a:off x="2209800" y="2209800"/>
            <a:ext cx="1676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405" name="Google Shape;405;p25"/>
          <p:cNvGrpSpPr/>
          <p:nvPr/>
        </p:nvGrpSpPr>
        <p:grpSpPr>
          <a:xfrm>
            <a:off x="2819400" y="3581400"/>
            <a:ext cx="552450" cy="536575"/>
            <a:chOff x="2304" y="1296"/>
            <a:chExt cx="348" cy="338"/>
          </a:xfrm>
        </p:grpSpPr>
        <p:sp>
          <p:nvSpPr>
            <p:cNvPr id="406" name="Google Shape;406;p2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07" name="Google Shape;407;p2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9</a:t>
              </a:r>
              <a:endParaRPr/>
            </a:p>
          </p:txBody>
        </p:sp>
      </p:grpSp>
      <p:cxnSp>
        <p:nvCxnSpPr>
          <p:cNvPr id="408" name="Google Shape;408;p25"/>
          <p:cNvCxnSpPr/>
          <p:nvPr/>
        </p:nvCxnSpPr>
        <p:spPr>
          <a:xfrm>
            <a:off x="21336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409" name="Google Shape;409;p25"/>
          <p:cNvGrpSpPr/>
          <p:nvPr/>
        </p:nvGrpSpPr>
        <p:grpSpPr>
          <a:xfrm>
            <a:off x="2057400" y="4267200"/>
            <a:ext cx="552450" cy="536575"/>
            <a:chOff x="2304" y="1296"/>
            <a:chExt cx="348" cy="338"/>
          </a:xfrm>
        </p:grpSpPr>
        <p:sp>
          <p:nvSpPr>
            <p:cNvPr id="410" name="Google Shape;410;p2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11" name="Google Shape;411;p2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7</a:t>
              </a:r>
              <a:endParaRPr/>
            </a:p>
          </p:txBody>
        </p:sp>
      </p:grpSp>
      <p:cxnSp>
        <p:nvCxnSpPr>
          <p:cNvPr id="412" name="Google Shape;412;p25"/>
          <p:cNvCxnSpPr/>
          <p:nvPr/>
        </p:nvCxnSpPr>
        <p:spPr>
          <a:xfrm flipH="1">
            <a:off x="2590800" y="40386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413" name="Google Shape;413;p25"/>
          <p:cNvGrpSpPr/>
          <p:nvPr/>
        </p:nvGrpSpPr>
        <p:grpSpPr>
          <a:xfrm>
            <a:off x="7239000" y="3581400"/>
            <a:ext cx="552450" cy="536575"/>
            <a:chOff x="2304" y="1296"/>
            <a:chExt cx="348" cy="338"/>
          </a:xfrm>
        </p:grpSpPr>
        <p:sp>
          <p:nvSpPr>
            <p:cNvPr id="414" name="Google Shape;414;p2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15" name="Google Shape;415;p2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18</a:t>
              </a:r>
              <a:endParaRPr/>
            </a:p>
          </p:txBody>
        </p:sp>
      </p:grpSp>
      <p:cxnSp>
        <p:nvCxnSpPr>
          <p:cNvPr id="416" name="Google Shape;416;p25"/>
          <p:cNvCxnSpPr/>
          <p:nvPr/>
        </p:nvCxnSpPr>
        <p:spPr>
          <a:xfrm>
            <a:off x="65532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417" name="Google Shape;417;p25"/>
          <p:cNvGrpSpPr/>
          <p:nvPr/>
        </p:nvGrpSpPr>
        <p:grpSpPr>
          <a:xfrm>
            <a:off x="381000" y="3581400"/>
            <a:ext cx="552450" cy="536575"/>
            <a:chOff x="2304" y="1296"/>
            <a:chExt cx="348" cy="338"/>
          </a:xfrm>
        </p:grpSpPr>
        <p:sp>
          <p:nvSpPr>
            <p:cNvPr id="418" name="Google Shape;418;p2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19" name="Google Shape;419;p2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</p:grpSp>
      <p:cxnSp>
        <p:nvCxnSpPr>
          <p:cNvPr id="420" name="Google Shape;420;p25"/>
          <p:cNvCxnSpPr/>
          <p:nvPr/>
        </p:nvCxnSpPr>
        <p:spPr>
          <a:xfrm flipH="1">
            <a:off x="9144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421" name="Google Shape;421;p25"/>
          <p:cNvGrpSpPr/>
          <p:nvPr/>
        </p:nvGrpSpPr>
        <p:grpSpPr>
          <a:xfrm>
            <a:off x="457200" y="1828800"/>
            <a:ext cx="552450" cy="536575"/>
            <a:chOff x="2304" y="1296"/>
            <a:chExt cx="348" cy="338"/>
          </a:xfrm>
        </p:grpSpPr>
        <p:sp>
          <p:nvSpPr>
            <p:cNvPr id="422" name="Google Shape;422;p2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23" name="Google Shape;423;p2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  <a:endParaRPr/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26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Searching for Duplicates</a:t>
            </a:r>
            <a:endParaRPr/>
          </a:p>
        </p:txBody>
      </p:sp>
      <p:sp>
        <p:nvSpPr>
          <p:cNvPr id="430" name="Google Shape;430;p26"/>
          <p:cNvSpPr txBox="1"/>
          <p:nvPr>
            <p:ph idx="1" type="body"/>
          </p:nvPr>
        </p:nvSpPr>
        <p:spPr>
          <a:xfrm>
            <a:off x="455612" y="5638800"/>
            <a:ext cx="82263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5, 16, 4, 20, 17, 9, 14, 5</a:t>
            </a:r>
            <a:endParaRPr/>
          </a:p>
        </p:txBody>
      </p:sp>
      <p:grpSp>
        <p:nvGrpSpPr>
          <p:cNvPr id="431" name="Google Shape;431;p26"/>
          <p:cNvGrpSpPr/>
          <p:nvPr/>
        </p:nvGrpSpPr>
        <p:grpSpPr>
          <a:xfrm>
            <a:off x="3810000" y="1828800"/>
            <a:ext cx="552450" cy="536575"/>
            <a:chOff x="2304" y="1296"/>
            <a:chExt cx="348" cy="338"/>
          </a:xfrm>
        </p:grpSpPr>
        <p:sp>
          <p:nvSpPr>
            <p:cNvPr id="432" name="Google Shape;432;p2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33" name="Google Shape;433;p2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14</a:t>
              </a:r>
              <a:endParaRPr/>
            </a:p>
          </p:txBody>
        </p:sp>
      </p:grpSp>
      <p:grpSp>
        <p:nvGrpSpPr>
          <p:cNvPr id="434" name="Google Shape;434;p26"/>
          <p:cNvGrpSpPr/>
          <p:nvPr/>
        </p:nvGrpSpPr>
        <p:grpSpPr>
          <a:xfrm>
            <a:off x="6019800" y="2667000"/>
            <a:ext cx="552450" cy="536575"/>
            <a:chOff x="2304" y="1296"/>
            <a:chExt cx="348" cy="338"/>
          </a:xfrm>
        </p:grpSpPr>
        <p:sp>
          <p:nvSpPr>
            <p:cNvPr id="435" name="Google Shape;435;p2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36" name="Google Shape;436;p2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15</a:t>
              </a:r>
              <a:endParaRPr/>
            </a:p>
          </p:txBody>
        </p:sp>
      </p:grpSp>
      <p:cxnSp>
        <p:nvCxnSpPr>
          <p:cNvPr id="437" name="Google Shape;437;p26"/>
          <p:cNvCxnSpPr/>
          <p:nvPr/>
        </p:nvCxnSpPr>
        <p:spPr>
          <a:xfrm>
            <a:off x="4419600" y="2209800"/>
            <a:ext cx="1676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438" name="Google Shape;438;p26"/>
          <p:cNvGrpSpPr/>
          <p:nvPr/>
        </p:nvGrpSpPr>
        <p:grpSpPr>
          <a:xfrm>
            <a:off x="1600200" y="2667000"/>
            <a:ext cx="552450" cy="536575"/>
            <a:chOff x="2304" y="1296"/>
            <a:chExt cx="348" cy="338"/>
          </a:xfrm>
        </p:grpSpPr>
        <p:sp>
          <p:nvSpPr>
            <p:cNvPr id="439" name="Google Shape;439;p2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40" name="Google Shape;440;p2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</p:grpSp>
      <p:cxnSp>
        <p:nvCxnSpPr>
          <p:cNvPr id="441" name="Google Shape;441;p26"/>
          <p:cNvCxnSpPr/>
          <p:nvPr/>
        </p:nvCxnSpPr>
        <p:spPr>
          <a:xfrm flipH="1">
            <a:off x="2209800" y="2209800"/>
            <a:ext cx="1676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442" name="Google Shape;442;p26"/>
          <p:cNvGrpSpPr/>
          <p:nvPr/>
        </p:nvGrpSpPr>
        <p:grpSpPr>
          <a:xfrm>
            <a:off x="2819400" y="3581400"/>
            <a:ext cx="552450" cy="536575"/>
            <a:chOff x="2304" y="1296"/>
            <a:chExt cx="348" cy="338"/>
          </a:xfrm>
        </p:grpSpPr>
        <p:sp>
          <p:nvSpPr>
            <p:cNvPr id="443" name="Google Shape;443;p2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44" name="Google Shape;444;p2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9</a:t>
              </a:r>
              <a:endParaRPr/>
            </a:p>
          </p:txBody>
        </p:sp>
      </p:grpSp>
      <p:cxnSp>
        <p:nvCxnSpPr>
          <p:cNvPr id="445" name="Google Shape;445;p26"/>
          <p:cNvCxnSpPr/>
          <p:nvPr/>
        </p:nvCxnSpPr>
        <p:spPr>
          <a:xfrm>
            <a:off x="21336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446" name="Google Shape;446;p26"/>
          <p:cNvGrpSpPr/>
          <p:nvPr/>
        </p:nvGrpSpPr>
        <p:grpSpPr>
          <a:xfrm>
            <a:off x="2057400" y="4267200"/>
            <a:ext cx="552450" cy="536575"/>
            <a:chOff x="2304" y="1296"/>
            <a:chExt cx="348" cy="338"/>
          </a:xfrm>
        </p:grpSpPr>
        <p:sp>
          <p:nvSpPr>
            <p:cNvPr id="447" name="Google Shape;447;p2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48" name="Google Shape;448;p2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7</a:t>
              </a:r>
              <a:endParaRPr/>
            </a:p>
          </p:txBody>
        </p:sp>
      </p:grpSp>
      <p:cxnSp>
        <p:nvCxnSpPr>
          <p:cNvPr id="449" name="Google Shape;449;p26"/>
          <p:cNvCxnSpPr/>
          <p:nvPr/>
        </p:nvCxnSpPr>
        <p:spPr>
          <a:xfrm flipH="1">
            <a:off x="2590800" y="40386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450" name="Google Shape;450;p26"/>
          <p:cNvGrpSpPr/>
          <p:nvPr/>
        </p:nvGrpSpPr>
        <p:grpSpPr>
          <a:xfrm>
            <a:off x="7239000" y="3581400"/>
            <a:ext cx="552450" cy="536575"/>
            <a:chOff x="2304" y="1296"/>
            <a:chExt cx="348" cy="338"/>
          </a:xfrm>
        </p:grpSpPr>
        <p:sp>
          <p:nvSpPr>
            <p:cNvPr id="451" name="Google Shape;451;p2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52" name="Google Shape;452;p2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18</a:t>
              </a:r>
              <a:endParaRPr/>
            </a:p>
          </p:txBody>
        </p:sp>
      </p:grpSp>
      <p:cxnSp>
        <p:nvCxnSpPr>
          <p:cNvPr id="453" name="Google Shape;453;p26"/>
          <p:cNvCxnSpPr/>
          <p:nvPr/>
        </p:nvCxnSpPr>
        <p:spPr>
          <a:xfrm>
            <a:off x="65532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454" name="Google Shape;454;p26"/>
          <p:cNvGrpSpPr/>
          <p:nvPr/>
        </p:nvGrpSpPr>
        <p:grpSpPr>
          <a:xfrm>
            <a:off x="381000" y="3581400"/>
            <a:ext cx="552450" cy="536575"/>
            <a:chOff x="2304" y="1296"/>
            <a:chExt cx="348" cy="338"/>
          </a:xfrm>
        </p:grpSpPr>
        <p:sp>
          <p:nvSpPr>
            <p:cNvPr id="455" name="Google Shape;455;p2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56" name="Google Shape;456;p2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</p:grpSp>
      <p:cxnSp>
        <p:nvCxnSpPr>
          <p:cNvPr id="457" name="Google Shape;457;p26"/>
          <p:cNvCxnSpPr/>
          <p:nvPr/>
        </p:nvCxnSpPr>
        <p:spPr>
          <a:xfrm flipH="1">
            <a:off x="9144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458" name="Google Shape;458;p26"/>
          <p:cNvGrpSpPr/>
          <p:nvPr/>
        </p:nvGrpSpPr>
        <p:grpSpPr>
          <a:xfrm>
            <a:off x="1219200" y="5029200"/>
            <a:ext cx="552450" cy="536575"/>
            <a:chOff x="2304" y="1296"/>
            <a:chExt cx="348" cy="338"/>
          </a:xfrm>
        </p:grpSpPr>
        <p:sp>
          <p:nvSpPr>
            <p:cNvPr id="459" name="Google Shape;459;p2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60" name="Google Shape;460;p2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  <a:endParaRPr/>
            </a:p>
          </p:txBody>
        </p:sp>
      </p:grpSp>
      <p:cxnSp>
        <p:nvCxnSpPr>
          <p:cNvPr id="461" name="Google Shape;461;p26"/>
          <p:cNvCxnSpPr/>
          <p:nvPr/>
        </p:nvCxnSpPr>
        <p:spPr>
          <a:xfrm flipH="1" rot="10800000">
            <a:off x="1752600" y="4724400"/>
            <a:ext cx="4572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466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p27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Searching for Duplicates</a:t>
            </a:r>
            <a:endParaRPr/>
          </a:p>
        </p:txBody>
      </p:sp>
      <p:sp>
        <p:nvSpPr>
          <p:cNvPr id="468" name="Google Shape;468;p27"/>
          <p:cNvSpPr txBox="1"/>
          <p:nvPr>
            <p:ph idx="1" type="body"/>
          </p:nvPr>
        </p:nvSpPr>
        <p:spPr>
          <a:xfrm>
            <a:off x="455612" y="5638800"/>
            <a:ext cx="82263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16, 4, 20, 17, 9, 14, 5</a:t>
            </a:r>
            <a:endParaRPr/>
          </a:p>
        </p:txBody>
      </p:sp>
      <p:grpSp>
        <p:nvGrpSpPr>
          <p:cNvPr id="469" name="Google Shape;469;p27"/>
          <p:cNvGrpSpPr/>
          <p:nvPr/>
        </p:nvGrpSpPr>
        <p:grpSpPr>
          <a:xfrm>
            <a:off x="3810000" y="1828800"/>
            <a:ext cx="552450" cy="536575"/>
            <a:chOff x="2304" y="1296"/>
            <a:chExt cx="348" cy="338"/>
          </a:xfrm>
        </p:grpSpPr>
        <p:sp>
          <p:nvSpPr>
            <p:cNvPr id="470" name="Google Shape;470;p2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71" name="Google Shape;471;p2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14</a:t>
              </a:r>
              <a:endParaRPr/>
            </a:p>
          </p:txBody>
        </p:sp>
      </p:grpSp>
      <p:grpSp>
        <p:nvGrpSpPr>
          <p:cNvPr id="472" name="Google Shape;472;p27"/>
          <p:cNvGrpSpPr/>
          <p:nvPr/>
        </p:nvGrpSpPr>
        <p:grpSpPr>
          <a:xfrm>
            <a:off x="6019800" y="2667000"/>
            <a:ext cx="552450" cy="536575"/>
            <a:chOff x="2304" y="1296"/>
            <a:chExt cx="348" cy="338"/>
          </a:xfrm>
        </p:grpSpPr>
        <p:sp>
          <p:nvSpPr>
            <p:cNvPr id="473" name="Google Shape;473;p2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74" name="Google Shape;474;p2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15</a:t>
              </a:r>
              <a:endParaRPr/>
            </a:p>
          </p:txBody>
        </p:sp>
      </p:grpSp>
      <p:cxnSp>
        <p:nvCxnSpPr>
          <p:cNvPr id="475" name="Google Shape;475;p27"/>
          <p:cNvCxnSpPr/>
          <p:nvPr/>
        </p:nvCxnSpPr>
        <p:spPr>
          <a:xfrm>
            <a:off x="4419600" y="2209800"/>
            <a:ext cx="1676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476" name="Google Shape;476;p27"/>
          <p:cNvGrpSpPr/>
          <p:nvPr/>
        </p:nvGrpSpPr>
        <p:grpSpPr>
          <a:xfrm>
            <a:off x="1600200" y="2667000"/>
            <a:ext cx="552450" cy="536575"/>
            <a:chOff x="2304" y="1296"/>
            <a:chExt cx="348" cy="338"/>
          </a:xfrm>
        </p:grpSpPr>
        <p:sp>
          <p:nvSpPr>
            <p:cNvPr id="477" name="Google Shape;477;p2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78" name="Google Shape;478;p2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</p:grpSp>
      <p:cxnSp>
        <p:nvCxnSpPr>
          <p:cNvPr id="479" name="Google Shape;479;p27"/>
          <p:cNvCxnSpPr/>
          <p:nvPr/>
        </p:nvCxnSpPr>
        <p:spPr>
          <a:xfrm flipH="1">
            <a:off x="2209800" y="2209800"/>
            <a:ext cx="1676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480" name="Google Shape;480;p27"/>
          <p:cNvGrpSpPr/>
          <p:nvPr/>
        </p:nvGrpSpPr>
        <p:grpSpPr>
          <a:xfrm>
            <a:off x="2819400" y="3581400"/>
            <a:ext cx="552450" cy="536575"/>
            <a:chOff x="2304" y="1296"/>
            <a:chExt cx="348" cy="338"/>
          </a:xfrm>
        </p:grpSpPr>
        <p:sp>
          <p:nvSpPr>
            <p:cNvPr id="481" name="Google Shape;481;p2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82" name="Google Shape;482;p2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9</a:t>
              </a:r>
              <a:endParaRPr/>
            </a:p>
          </p:txBody>
        </p:sp>
      </p:grpSp>
      <p:cxnSp>
        <p:nvCxnSpPr>
          <p:cNvPr id="483" name="Google Shape;483;p27"/>
          <p:cNvCxnSpPr/>
          <p:nvPr/>
        </p:nvCxnSpPr>
        <p:spPr>
          <a:xfrm>
            <a:off x="21336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484" name="Google Shape;484;p27"/>
          <p:cNvGrpSpPr/>
          <p:nvPr/>
        </p:nvGrpSpPr>
        <p:grpSpPr>
          <a:xfrm>
            <a:off x="2057400" y="4267200"/>
            <a:ext cx="552450" cy="536575"/>
            <a:chOff x="2304" y="1296"/>
            <a:chExt cx="348" cy="338"/>
          </a:xfrm>
        </p:grpSpPr>
        <p:sp>
          <p:nvSpPr>
            <p:cNvPr id="485" name="Google Shape;485;p2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86" name="Google Shape;486;p2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7</a:t>
              </a:r>
              <a:endParaRPr/>
            </a:p>
          </p:txBody>
        </p:sp>
      </p:grpSp>
      <p:cxnSp>
        <p:nvCxnSpPr>
          <p:cNvPr id="487" name="Google Shape;487;p27"/>
          <p:cNvCxnSpPr/>
          <p:nvPr/>
        </p:nvCxnSpPr>
        <p:spPr>
          <a:xfrm flipH="1">
            <a:off x="2590800" y="40386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488" name="Google Shape;488;p27"/>
          <p:cNvGrpSpPr/>
          <p:nvPr/>
        </p:nvGrpSpPr>
        <p:grpSpPr>
          <a:xfrm>
            <a:off x="7239000" y="3581400"/>
            <a:ext cx="552450" cy="536575"/>
            <a:chOff x="2304" y="1296"/>
            <a:chExt cx="348" cy="338"/>
          </a:xfrm>
        </p:grpSpPr>
        <p:sp>
          <p:nvSpPr>
            <p:cNvPr id="489" name="Google Shape;489;p2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90" name="Google Shape;490;p2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18</a:t>
              </a:r>
              <a:endParaRPr/>
            </a:p>
          </p:txBody>
        </p:sp>
      </p:grpSp>
      <p:cxnSp>
        <p:nvCxnSpPr>
          <p:cNvPr id="491" name="Google Shape;491;p27"/>
          <p:cNvCxnSpPr/>
          <p:nvPr/>
        </p:nvCxnSpPr>
        <p:spPr>
          <a:xfrm>
            <a:off x="65532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492" name="Google Shape;492;p27"/>
          <p:cNvGrpSpPr/>
          <p:nvPr/>
        </p:nvGrpSpPr>
        <p:grpSpPr>
          <a:xfrm>
            <a:off x="381000" y="3581400"/>
            <a:ext cx="552450" cy="536575"/>
            <a:chOff x="2304" y="1296"/>
            <a:chExt cx="348" cy="338"/>
          </a:xfrm>
        </p:grpSpPr>
        <p:sp>
          <p:nvSpPr>
            <p:cNvPr id="493" name="Google Shape;493;p2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94" name="Google Shape;494;p2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</p:grpSp>
      <p:cxnSp>
        <p:nvCxnSpPr>
          <p:cNvPr id="495" name="Google Shape;495;p27"/>
          <p:cNvCxnSpPr/>
          <p:nvPr/>
        </p:nvCxnSpPr>
        <p:spPr>
          <a:xfrm flipH="1">
            <a:off x="9144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496" name="Google Shape;496;p27"/>
          <p:cNvGrpSpPr/>
          <p:nvPr/>
        </p:nvGrpSpPr>
        <p:grpSpPr>
          <a:xfrm>
            <a:off x="1219200" y="5029200"/>
            <a:ext cx="552450" cy="536575"/>
            <a:chOff x="2304" y="1296"/>
            <a:chExt cx="348" cy="338"/>
          </a:xfrm>
        </p:grpSpPr>
        <p:sp>
          <p:nvSpPr>
            <p:cNvPr id="497" name="Google Shape;497;p2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98" name="Google Shape;498;p2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  <a:endParaRPr/>
            </a:p>
          </p:txBody>
        </p:sp>
      </p:grpSp>
      <p:cxnSp>
        <p:nvCxnSpPr>
          <p:cNvPr id="499" name="Google Shape;499;p27"/>
          <p:cNvCxnSpPr/>
          <p:nvPr/>
        </p:nvCxnSpPr>
        <p:spPr>
          <a:xfrm flipH="1" rot="10800000">
            <a:off x="1752600" y="4724400"/>
            <a:ext cx="4572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500" name="Google Shape;500;p27"/>
          <p:cNvGrpSpPr/>
          <p:nvPr/>
        </p:nvGrpSpPr>
        <p:grpSpPr>
          <a:xfrm>
            <a:off x="609600" y="1828800"/>
            <a:ext cx="552450" cy="536575"/>
            <a:chOff x="2304" y="1296"/>
            <a:chExt cx="348" cy="338"/>
          </a:xfrm>
        </p:grpSpPr>
        <p:sp>
          <p:nvSpPr>
            <p:cNvPr id="501" name="Google Shape;501;p2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02" name="Google Shape;502;p2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16</a:t>
              </a:r>
              <a:endParaRPr/>
            </a:p>
          </p:txBody>
        </p: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507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p28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Searching for Duplicates</a:t>
            </a:r>
            <a:endParaRPr/>
          </a:p>
        </p:txBody>
      </p:sp>
      <p:sp>
        <p:nvSpPr>
          <p:cNvPr id="509" name="Google Shape;509;p28"/>
          <p:cNvSpPr txBox="1"/>
          <p:nvPr>
            <p:ph idx="1" type="body"/>
          </p:nvPr>
        </p:nvSpPr>
        <p:spPr>
          <a:xfrm>
            <a:off x="455612" y="5638800"/>
            <a:ext cx="82263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16, 4, 20, 17, 9, 14, 5</a:t>
            </a:r>
            <a:endParaRPr/>
          </a:p>
        </p:txBody>
      </p:sp>
      <p:grpSp>
        <p:nvGrpSpPr>
          <p:cNvPr id="510" name="Google Shape;510;p28"/>
          <p:cNvGrpSpPr/>
          <p:nvPr/>
        </p:nvGrpSpPr>
        <p:grpSpPr>
          <a:xfrm>
            <a:off x="3810000" y="1828800"/>
            <a:ext cx="552450" cy="536575"/>
            <a:chOff x="2304" y="1296"/>
            <a:chExt cx="348" cy="338"/>
          </a:xfrm>
        </p:grpSpPr>
        <p:sp>
          <p:nvSpPr>
            <p:cNvPr id="511" name="Google Shape;511;p2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12" name="Google Shape;512;p2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14</a:t>
              </a:r>
              <a:endParaRPr/>
            </a:p>
          </p:txBody>
        </p:sp>
      </p:grpSp>
      <p:grpSp>
        <p:nvGrpSpPr>
          <p:cNvPr id="513" name="Google Shape;513;p28"/>
          <p:cNvGrpSpPr/>
          <p:nvPr/>
        </p:nvGrpSpPr>
        <p:grpSpPr>
          <a:xfrm>
            <a:off x="6019800" y="2667000"/>
            <a:ext cx="552450" cy="536575"/>
            <a:chOff x="2304" y="1296"/>
            <a:chExt cx="348" cy="338"/>
          </a:xfrm>
        </p:grpSpPr>
        <p:sp>
          <p:nvSpPr>
            <p:cNvPr id="514" name="Google Shape;514;p2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15" name="Google Shape;515;p2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15</a:t>
              </a:r>
              <a:endParaRPr/>
            </a:p>
          </p:txBody>
        </p:sp>
      </p:grpSp>
      <p:cxnSp>
        <p:nvCxnSpPr>
          <p:cNvPr id="516" name="Google Shape;516;p28"/>
          <p:cNvCxnSpPr/>
          <p:nvPr/>
        </p:nvCxnSpPr>
        <p:spPr>
          <a:xfrm>
            <a:off x="4419600" y="2209800"/>
            <a:ext cx="1676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517" name="Google Shape;517;p28"/>
          <p:cNvGrpSpPr/>
          <p:nvPr/>
        </p:nvGrpSpPr>
        <p:grpSpPr>
          <a:xfrm>
            <a:off x="1600200" y="2667000"/>
            <a:ext cx="552450" cy="536575"/>
            <a:chOff x="2304" y="1296"/>
            <a:chExt cx="348" cy="338"/>
          </a:xfrm>
        </p:grpSpPr>
        <p:sp>
          <p:nvSpPr>
            <p:cNvPr id="518" name="Google Shape;518;p2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19" name="Google Shape;519;p2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</p:grpSp>
      <p:cxnSp>
        <p:nvCxnSpPr>
          <p:cNvPr id="520" name="Google Shape;520;p28"/>
          <p:cNvCxnSpPr/>
          <p:nvPr/>
        </p:nvCxnSpPr>
        <p:spPr>
          <a:xfrm flipH="1">
            <a:off x="2209800" y="2209800"/>
            <a:ext cx="1676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521" name="Google Shape;521;p28"/>
          <p:cNvGrpSpPr/>
          <p:nvPr/>
        </p:nvGrpSpPr>
        <p:grpSpPr>
          <a:xfrm>
            <a:off x="2819400" y="3581400"/>
            <a:ext cx="552450" cy="536575"/>
            <a:chOff x="2304" y="1296"/>
            <a:chExt cx="348" cy="338"/>
          </a:xfrm>
        </p:grpSpPr>
        <p:sp>
          <p:nvSpPr>
            <p:cNvPr id="522" name="Google Shape;522;p2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23" name="Google Shape;523;p2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9</a:t>
              </a:r>
              <a:endParaRPr/>
            </a:p>
          </p:txBody>
        </p:sp>
      </p:grpSp>
      <p:cxnSp>
        <p:nvCxnSpPr>
          <p:cNvPr id="524" name="Google Shape;524;p28"/>
          <p:cNvCxnSpPr/>
          <p:nvPr/>
        </p:nvCxnSpPr>
        <p:spPr>
          <a:xfrm>
            <a:off x="21336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525" name="Google Shape;525;p28"/>
          <p:cNvGrpSpPr/>
          <p:nvPr/>
        </p:nvGrpSpPr>
        <p:grpSpPr>
          <a:xfrm>
            <a:off x="2057400" y="4267200"/>
            <a:ext cx="552450" cy="536575"/>
            <a:chOff x="2304" y="1296"/>
            <a:chExt cx="348" cy="338"/>
          </a:xfrm>
        </p:grpSpPr>
        <p:sp>
          <p:nvSpPr>
            <p:cNvPr id="526" name="Google Shape;526;p2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27" name="Google Shape;527;p2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7</a:t>
              </a:r>
              <a:endParaRPr/>
            </a:p>
          </p:txBody>
        </p:sp>
      </p:grpSp>
      <p:cxnSp>
        <p:nvCxnSpPr>
          <p:cNvPr id="528" name="Google Shape;528;p28"/>
          <p:cNvCxnSpPr/>
          <p:nvPr/>
        </p:nvCxnSpPr>
        <p:spPr>
          <a:xfrm flipH="1">
            <a:off x="2590800" y="40386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529" name="Google Shape;529;p28"/>
          <p:cNvGrpSpPr/>
          <p:nvPr/>
        </p:nvGrpSpPr>
        <p:grpSpPr>
          <a:xfrm>
            <a:off x="7239000" y="3581400"/>
            <a:ext cx="552450" cy="536575"/>
            <a:chOff x="2304" y="1296"/>
            <a:chExt cx="348" cy="338"/>
          </a:xfrm>
        </p:grpSpPr>
        <p:sp>
          <p:nvSpPr>
            <p:cNvPr id="530" name="Google Shape;530;p2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31" name="Google Shape;531;p2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18</a:t>
              </a:r>
              <a:endParaRPr/>
            </a:p>
          </p:txBody>
        </p:sp>
      </p:grpSp>
      <p:cxnSp>
        <p:nvCxnSpPr>
          <p:cNvPr id="532" name="Google Shape;532;p28"/>
          <p:cNvCxnSpPr/>
          <p:nvPr/>
        </p:nvCxnSpPr>
        <p:spPr>
          <a:xfrm>
            <a:off x="65532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533" name="Google Shape;533;p28"/>
          <p:cNvGrpSpPr/>
          <p:nvPr/>
        </p:nvGrpSpPr>
        <p:grpSpPr>
          <a:xfrm>
            <a:off x="381000" y="3581400"/>
            <a:ext cx="552450" cy="536575"/>
            <a:chOff x="2304" y="1296"/>
            <a:chExt cx="348" cy="338"/>
          </a:xfrm>
        </p:grpSpPr>
        <p:sp>
          <p:nvSpPr>
            <p:cNvPr id="534" name="Google Shape;534;p2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35" name="Google Shape;535;p2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</p:grpSp>
      <p:cxnSp>
        <p:nvCxnSpPr>
          <p:cNvPr id="536" name="Google Shape;536;p28"/>
          <p:cNvCxnSpPr/>
          <p:nvPr/>
        </p:nvCxnSpPr>
        <p:spPr>
          <a:xfrm flipH="1">
            <a:off x="9144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537" name="Google Shape;537;p28"/>
          <p:cNvGrpSpPr/>
          <p:nvPr/>
        </p:nvGrpSpPr>
        <p:grpSpPr>
          <a:xfrm>
            <a:off x="1219200" y="5029200"/>
            <a:ext cx="552450" cy="536575"/>
            <a:chOff x="2304" y="1296"/>
            <a:chExt cx="348" cy="338"/>
          </a:xfrm>
        </p:grpSpPr>
        <p:sp>
          <p:nvSpPr>
            <p:cNvPr id="538" name="Google Shape;538;p2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39" name="Google Shape;539;p2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  <a:endParaRPr/>
            </a:p>
          </p:txBody>
        </p:sp>
      </p:grpSp>
      <p:cxnSp>
        <p:nvCxnSpPr>
          <p:cNvPr id="540" name="Google Shape;540;p28"/>
          <p:cNvCxnSpPr/>
          <p:nvPr/>
        </p:nvCxnSpPr>
        <p:spPr>
          <a:xfrm flipH="1" rot="10800000">
            <a:off x="1752600" y="4724400"/>
            <a:ext cx="4572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541" name="Google Shape;541;p28"/>
          <p:cNvGrpSpPr/>
          <p:nvPr/>
        </p:nvGrpSpPr>
        <p:grpSpPr>
          <a:xfrm>
            <a:off x="6477000" y="4267200"/>
            <a:ext cx="552450" cy="536575"/>
            <a:chOff x="2304" y="1296"/>
            <a:chExt cx="348" cy="338"/>
          </a:xfrm>
        </p:grpSpPr>
        <p:sp>
          <p:nvSpPr>
            <p:cNvPr id="542" name="Google Shape;542;p2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43" name="Google Shape;543;p2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16</a:t>
              </a:r>
              <a:endParaRPr/>
            </a:p>
          </p:txBody>
        </p:sp>
      </p:grpSp>
      <p:cxnSp>
        <p:nvCxnSpPr>
          <p:cNvPr id="544" name="Google Shape;544;p28"/>
          <p:cNvCxnSpPr/>
          <p:nvPr/>
        </p:nvCxnSpPr>
        <p:spPr>
          <a:xfrm flipH="1">
            <a:off x="7010400" y="40386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p29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Searching for Duplicates</a:t>
            </a:r>
            <a:endParaRPr/>
          </a:p>
        </p:txBody>
      </p:sp>
      <p:sp>
        <p:nvSpPr>
          <p:cNvPr id="551" name="Google Shape;551;p29"/>
          <p:cNvSpPr txBox="1"/>
          <p:nvPr>
            <p:ph idx="1" type="body"/>
          </p:nvPr>
        </p:nvSpPr>
        <p:spPr>
          <a:xfrm>
            <a:off x="455612" y="5638800"/>
            <a:ext cx="82263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4, 20, 17, 9, 14, 5</a:t>
            </a:r>
            <a:endParaRPr/>
          </a:p>
        </p:txBody>
      </p:sp>
      <p:grpSp>
        <p:nvGrpSpPr>
          <p:cNvPr id="552" name="Google Shape;552;p29"/>
          <p:cNvGrpSpPr/>
          <p:nvPr/>
        </p:nvGrpSpPr>
        <p:grpSpPr>
          <a:xfrm>
            <a:off x="3810000" y="1828800"/>
            <a:ext cx="552450" cy="536575"/>
            <a:chOff x="2304" y="1296"/>
            <a:chExt cx="348" cy="338"/>
          </a:xfrm>
        </p:grpSpPr>
        <p:sp>
          <p:nvSpPr>
            <p:cNvPr id="553" name="Google Shape;553;p29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54" name="Google Shape;554;p29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14</a:t>
              </a:r>
              <a:endParaRPr/>
            </a:p>
          </p:txBody>
        </p:sp>
      </p:grpSp>
      <p:grpSp>
        <p:nvGrpSpPr>
          <p:cNvPr id="555" name="Google Shape;555;p29"/>
          <p:cNvGrpSpPr/>
          <p:nvPr/>
        </p:nvGrpSpPr>
        <p:grpSpPr>
          <a:xfrm>
            <a:off x="6019800" y="2667000"/>
            <a:ext cx="552450" cy="536575"/>
            <a:chOff x="2304" y="1296"/>
            <a:chExt cx="348" cy="338"/>
          </a:xfrm>
        </p:grpSpPr>
        <p:sp>
          <p:nvSpPr>
            <p:cNvPr id="556" name="Google Shape;556;p29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57" name="Google Shape;557;p29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15</a:t>
              </a:r>
              <a:endParaRPr/>
            </a:p>
          </p:txBody>
        </p:sp>
      </p:grpSp>
      <p:cxnSp>
        <p:nvCxnSpPr>
          <p:cNvPr id="558" name="Google Shape;558;p29"/>
          <p:cNvCxnSpPr/>
          <p:nvPr/>
        </p:nvCxnSpPr>
        <p:spPr>
          <a:xfrm>
            <a:off x="4419600" y="2209800"/>
            <a:ext cx="1676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559" name="Google Shape;559;p29"/>
          <p:cNvGrpSpPr/>
          <p:nvPr/>
        </p:nvGrpSpPr>
        <p:grpSpPr>
          <a:xfrm>
            <a:off x="1600200" y="2667000"/>
            <a:ext cx="552450" cy="536575"/>
            <a:chOff x="2304" y="1296"/>
            <a:chExt cx="348" cy="338"/>
          </a:xfrm>
        </p:grpSpPr>
        <p:sp>
          <p:nvSpPr>
            <p:cNvPr id="560" name="Google Shape;560;p29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61" name="Google Shape;561;p29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</p:grpSp>
      <p:cxnSp>
        <p:nvCxnSpPr>
          <p:cNvPr id="562" name="Google Shape;562;p29"/>
          <p:cNvCxnSpPr/>
          <p:nvPr/>
        </p:nvCxnSpPr>
        <p:spPr>
          <a:xfrm flipH="1">
            <a:off x="2209800" y="2209800"/>
            <a:ext cx="1676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563" name="Google Shape;563;p29"/>
          <p:cNvGrpSpPr/>
          <p:nvPr/>
        </p:nvGrpSpPr>
        <p:grpSpPr>
          <a:xfrm>
            <a:off x="2819400" y="3581400"/>
            <a:ext cx="552450" cy="536575"/>
            <a:chOff x="2304" y="1296"/>
            <a:chExt cx="348" cy="338"/>
          </a:xfrm>
        </p:grpSpPr>
        <p:sp>
          <p:nvSpPr>
            <p:cNvPr id="564" name="Google Shape;564;p29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65" name="Google Shape;565;p29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9</a:t>
              </a:r>
              <a:endParaRPr/>
            </a:p>
          </p:txBody>
        </p:sp>
      </p:grpSp>
      <p:cxnSp>
        <p:nvCxnSpPr>
          <p:cNvPr id="566" name="Google Shape;566;p29"/>
          <p:cNvCxnSpPr/>
          <p:nvPr/>
        </p:nvCxnSpPr>
        <p:spPr>
          <a:xfrm>
            <a:off x="21336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567" name="Google Shape;567;p29"/>
          <p:cNvGrpSpPr/>
          <p:nvPr/>
        </p:nvGrpSpPr>
        <p:grpSpPr>
          <a:xfrm>
            <a:off x="2057400" y="4267200"/>
            <a:ext cx="552450" cy="536575"/>
            <a:chOff x="2304" y="1296"/>
            <a:chExt cx="348" cy="338"/>
          </a:xfrm>
        </p:grpSpPr>
        <p:sp>
          <p:nvSpPr>
            <p:cNvPr id="568" name="Google Shape;568;p29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69" name="Google Shape;569;p29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7</a:t>
              </a:r>
              <a:endParaRPr/>
            </a:p>
          </p:txBody>
        </p:sp>
      </p:grpSp>
      <p:cxnSp>
        <p:nvCxnSpPr>
          <p:cNvPr id="570" name="Google Shape;570;p29"/>
          <p:cNvCxnSpPr/>
          <p:nvPr/>
        </p:nvCxnSpPr>
        <p:spPr>
          <a:xfrm flipH="1">
            <a:off x="2590800" y="40386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571" name="Google Shape;571;p29"/>
          <p:cNvGrpSpPr/>
          <p:nvPr/>
        </p:nvGrpSpPr>
        <p:grpSpPr>
          <a:xfrm>
            <a:off x="7239000" y="3581400"/>
            <a:ext cx="552450" cy="536575"/>
            <a:chOff x="2304" y="1296"/>
            <a:chExt cx="348" cy="338"/>
          </a:xfrm>
        </p:grpSpPr>
        <p:sp>
          <p:nvSpPr>
            <p:cNvPr id="572" name="Google Shape;572;p29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73" name="Google Shape;573;p29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18</a:t>
              </a:r>
              <a:endParaRPr/>
            </a:p>
          </p:txBody>
        </p:sp>
      </p:grpSp>
      <p:cxnSp>
        <p:nvCxnSpPr>
          <p:cNvPr id="574" name="Google Shape;574;p29"/>
          <p:cNvCxnSpPr/>
          <p:nvPr/>
        </p:nvCxnSpPr>
        <p:spPr>
          <a:xfrm>
            <a:off x="65532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575" name="Google Shape;575;p29"/>
          <p:cNvGrpSpPr/>
          <p:nvPr/>
        </p:nvGrpSpPr>
        <p:grpSpPr>
          <a:xfrm>
            <a:off x="381000" y="3581400"/>
            <a:ext cx="552450" cy="536575"/>
            <a:chOff x="2304" y="1296"/>
            <a:chExt cx="348" cy="338"/>
          </a:xfrm>
        </p:grpSpPr>
        <p:sp>
          <p:nvSpPr>
            <p:cNvPr id="576" name="Google Shape;576;p29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77" name="Google Shape;577;p29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</p:grpSp>
      <p:cxnSp>
        <p:nvCxnSpPr>
          <p:cNvPr id="578" name="Google Shape;578;p29"/>
          <p:cNvCxnSpPr/>
          <p:nvPr/>
        </p:nvCxnSpPr>
        <p:spPr>
          <a:xfrm flipH="1">
            <a:off x="9144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579" name="Google Shape;579;p29"/>
          <p:cNvGrpSpPr/>
          <p:nvPr/>
        </p:nvGrpSpPr>
        <p:grpSpPr>
          <a:xfrm>
            <a:off x="1219200" y="5029200"/>
            <a:ext cx="552450" cy="536575"/>
            <a:chOff x="2304" y="1296"/>
            <a:chExt cx="348" cy="338"/>
          </a:xfrm>
        </p:grpSpPr>
        <p:sp>
          <p:nvSpPr>
            <p:cNvPr id="580" name="Google Shape;580;p29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81" name="Google Shape;581;p29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  <a:endParaRPr/>
            </a:p>
          </p:txBody>
        </p:sp>
      </p:grpSp>
      <p:cxnSp>
        <p:nvCxnSpPr>
          <p:cNvPr id="582" name="Google Shape;582;p29"/>
          <p:cNvCxnSpPr/>
          <p:nvPr/>
        </p:nvCxnSpPr>
        <p:spPr>
          <a:xfrm flipH="1" rot="10800000">
            <a:off x="1752600" y="4724400"/>
            <a:ext cx="4572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583" name="Google Shape;583;p29"/>
          <p:cNvGrpSpPr/>
          <p:nvPr/>
        </p:nvGrpSpPr>
        <p:grpSpPr>
          <a:xfrm>
            <a:off x="6477000" y="4267200"/>
            <a:ext cx="552450" cy="536575"/>
            <a:chOff x="2304" y="1296"/>
            <a:chExt cx="348" cy="338"/>
          </a:xfrm>
        </p:grpSpPr>
        <p:sp>
          <p:nvSpPr>
            <p:cNvPr id="584" name="Google Shape;584;p29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85" name="Google Shape;585;p29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16</a:t>
              </a:r>
              <a:endParaRPr/>
            </a:p>
          </p:txBody>
        </p:sp>
      </p:grpSp>
      <p:cxnSp>
        <p:nvCxnSpPr>
          <p:cNvPr id="586" name="Google Shape;586;p29"/>
          <p:cNvCxnSpPr/>
          <p:nvPr/>
        </p:nvCxnSpPr>
        <p:spPr>
          <a:xfrm flipH="1">
            <a:off x="7010400" y="40386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587" name="Google Shape;587;p29"/>
          <p:cNvGrpSpPr/>
          <p:nvPr/>
        </p:nvGrpSpPr>
        <p:grpSpPr>
          <a:xfrm>
            <a:off x="609600" y="1828800"/>
            <a:ext cx="552450" cy="536575"/>
            <a:chOff x="2304" y="1296"/>
            <a:chExt cx="348" cy="338"/>
          </a:xfrm>
        </p:grpSpPr>
        <p:sp>
          <p:nvSpPr>
            <p:cNvPr id="588" name="Google Shape;588;p29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89" name="Google Shape;589;p29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594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Google Shape;595;p30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Searching for Duplicates</a:t>
            </a:r>
            <a:endParaRPr/>
          </a:p>
        </p:txBody>
      </p:sp>
      <p:sp>
        <p:nvSpPr>
          <p:cNvPr id="596" name="Google Shape;596;p30"/>
          <p:cNvSpPr txBox="1"/>
          <p:nvPr>
            <p:ph idx="1" type="body"/>
          </p:nvPr>
        </p:nvSpPr>
        <p:spPr>
          <a:xfrm>
            <a:off x="455612" y="5638800"/>
            <a:ext cx="82263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20, 17, 9, 14, 5</a:t>
            </a:r>
            <a:endParaRPr/>
          </a:p>
        </p:txBody>
      </p:sp>
      <p:grpSp>
        <p:nvGrpSpPr>
          <p:cNvPr id="597" name="Google Shape;597;p30"/>
          <p:cNvGrpSpPr/>
          <p:nvPr/>
        </p:nvGrpSpPr>
        <p:grpSpPr>
          <a:xfrm>
            <a:off x="3810000" y="1828800"/>
            <a:ext cx="552450" cy="536575"/>
            <a:chOff x="2304" y="1296"/>
            <a:chExt cx="348" cy="338"/>
          </a:xfrm>
        </p:grpSpPr>
        <p:sp>
          <p:nvSpPr>
            <p:cNvPr id="598" name="Google Shape;598;p3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99" name="Google Shape;599;p30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14</a:t>
              </a:r>
              <a:endParaRPr/>
            </a:p>
          </p:txBody>
        </p:sp>
      </p:grpSp>
      <p:grpSp>
        <p:nvGrpSpPr>
          <p:cNvPr id="600" name="Google Shape;600;p30"/>
          <p:cNvGrpSpPr/>
          <p:nvPr/>
        </p:nvGrpSpPr>
        <p:grpSpPr>
          <a:xfrm>
            <a:off x="6019800" y="2667000"/>
            <a:ext cx="552450" cy="536575"/>
            <a:chOff x="2304" y="1296"/>
            <a:chExt cx="348" cy="338"/>
          </a:xfrm>
        </p:grpSpPr>
        <p:sp>
          <p:nvSpPr>
            <p:cNvPr id="601" name="Google Shape;601;p3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02" name="Google Shape;602;p30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15</a:t>
              </a:r>
              <a:endParaRPr/>
            </a:p>
          </p:txBody>
        </p:sp>
      </p:grpSp>
      <p:cxnSp>
        <p:nvCxnSpPr>
          <p:cNvPr id="603" name="Google Shape;603;p30"/>
          <p:cNvCxnSpPr/>
          <p:nvPr/>
        </p:nvCxnSpPr>
        <p:spPr>
          <a:xfrm>
            <a:off x="4419600" y="2209800"/>
            <a:ext cx="1676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604" name="Google Shape;604;p30"/>
          <p:cNvGrpSpPr/>
          <p:nvPr/>
        </p:nvGrpSpPr>
        <p:grpSpPr>
          <a:xfrm>
            <a:off x="1600200" y="2667000"/>
            <a:ext cx="552450" cy="536575"/>
            <a:chOff x="2304" y="1296"/>
            <a:chExt cx="348" cy="338"/>
          </a:xfrm>
        </p:grpSpPr>
        <p:sp>
          <p:nvSpPr>
            <p:cNvPr id="605" name="Google Shape;605;p3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06" name="Google Shape;606;p30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</p:grpSp>
      <p:cxnSp>
        <p:nvCxnSpPr>
          <p:cNvPr id="607" name="Google Shape;607;p30"/>
          <p:cNvCxnSpPr/>
          <p:nvPr/>
        </p:nvCxnSpPr>
        <p:spPr>
          <a:xfrm flipH="1">
            <a:off x="2209800" y="2209800"/>
            <a:ext cx="1676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608" name="Google Shape;608;p30"/>
          <p:cNvGrpSpPr/>
          <p:nvPr/>
        </p:nvGrpSpPr>
        <p:grpSpPr>
          <a:xfrm>
            <a:off x="2819400" y="3581400"/>
            <a:ext cx="552450" cy="536575"/>
            <a:chOff x="2304" y="1296"/>
            <a:chExt cx="348" cy="338"/>
          </a:xfrm>
        </p:grpSpPr>
        <p:sp>
          <p:nvSpPr>
            <p:cNvPr id="609" name="Google Shape;609;p3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10" name="Google Shape;610;p30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9</a:t>
              </a:r>
              <a:endParaRPr/>
            </a:p>
          </p:txBody>
        </p:sp>
      </p:grpSp>
      <p:cxnSp>
        <p:nvCxnSpPr>
          <p:cNvPr id="611" name="Google Shape;611;p30"/>
          <p:cNvCxnSpPr/>
          <p:nvPr/>
        </p:nvCxnSpPr>
        <p:spPr>
          <a:xfrm>
            <a:off x="21336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612" name="Google Shape;612;p30"/>
          <p:cNvGrpSpPr/>
          <p:nvPr/>
        </p:nvGrpSpPr>
        <p:grpSpPr>
          <a:xfrm>
            <a:off x="2057400" y="4267200"/>
            <a:ext cx="552450" cy="536575"/>
            <a:chOff x="2304" y="1296"/>
            <a:chExt cx="348" cy="338"/>
          </a:xfrm>
        </p:grpSpPr>
        <p:sp>
          <p:nvSpPr>
            <p:cNvPr id="613" name="Google Shape;613;p3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14" name="Google Shape;614;p30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7</a:t>
              </a:r>
              <a:endParaRPr/>
            </a:p>
          </p:txBody>
        </p:sp>
      </p:grpSp>
      <p:cxnSp>
        <p:nvCxnSpPr>
          <p:cNvPr id="615" name="Google Shape;615;p30"/>
          <p:cNvCxnSpPr/>
          <p:nvPr/>
        </p:nvCxnSpPr>
        <p:spPr>
          <a:xfrm flipH="1">
            <a:off x="2590800" y="40386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616" name="Google Shape;616;p30"/>
          <p:cNvGrpSpPr/>
          <p:nvPr/>
        </p:nvGrpSpPr>
        <p:grpSpPr>
          <a:xfrm>
            <a:off x="7239000" y="3581400"/>
            <a:ext cx="552450" cy="536575"/>
            <a:chOff x="2304" y="1296"/>
            <a:chExt cx="348" cy="338"/>
          </a:xfrm>
        </p:grpSpPr>
        <p:sp>
          <p:nvSpPr>
            <p:cNvPr id="617" name="Google Shape;617;p3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18" name="Google Shape;618;p30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18</a:t>
              </a:r>
              <a:endParaRPr/>
            </a:p>
          </p:txBody>
        </p:sp>
      </p:grpSp>
      <p:cxnSp>
        <p:nvCxnSpPr>
          <p:cNvPr id="619" name="Google Shape;619;p30"/>
          <p:cNvCxnSpPr/>
          <p:nvPr/>
        </p:nvCxnSpPr>
        <p:spPr>
          <a:xfrm>
            <a:off x="65532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620" name="Google Shape;620;p30"/>
          <p:cNvGrpSpPr/>
          <p:nvPr/>
        </p:nvGrpSpPr>
        <p:grpSpPr>
          <a:xfrm>
            <a:off x="381000" y="3581400"/>
            <a:ext cx="552450" cy="536575"/>
            <a:chOff x="2304" y="1296"/>
            <a:chExt cx="348" cy="338"/>
          </a:xfrm>
        </p:grpSpPr>
        <p:sp>
          <p:nvSpPr>
            <p:cNvPr id="621" name="Google Shape;621;p3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22" name="Google Shape;622;p30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</p:grpSp>
      <p:cxnSp>
        <p:nvCxnSpPr>
          <p:cNvPr id="623" name="Google Shape;623;p30"/>
          <p:cNvCxnSpPr/>
          <p:nvPr/>
        </p:nvCxnSpPr>
        <p:spPr>
          <a:xfrm flipH="1">
            <a:off x="9144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624" name="Google Shape;624;p30"/>
          <p:cNvGrpSpPr/>
          <p:nvPr/>
        </p:nvGrpSpPr>
        <p:grpSpPr>
          <a:xfrm>
            <a:off x="1219200" y="5029200"/>
            <a:ext cx="552450" cy="536575"/>
            <a:chOff x="2304" y="1296"/>
            <a:chExt cx="348" cy="338"/>
          </a:xfrm>
        </p:grpSpPr>
        <p:sp>
          <p:nvSpPr>
            <p:cNvPr id="625" name="Google Shape;625;p3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26" name="Google Shape;626;p30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  <a:endParaRPr/>
            </a:p>
          </p:txBody>
        </p:sp>
      </p:grpSp>
      <p:cxnSp>
        <p:nvCxnSpPr>
          <p:cNvPr id="627" name="Google Shape;627;p30"/>
          <p:cNvCxnSpPr/>
          <p:nvPr/>
        </p:nvCxnSpPr>
        <p:spPr>
          <a:xfrm flipH="1" rot="10800000">
            <a:off x="1752600" y="4724400"/>
            <a:ext cx="4572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628" name="Google Shape;628;p30"/>
          <p:cNvGrpSpPr/>
          <p:nvPr/>
        </p:nvGrpSpPr>
        <p:grpSpPr>
          <a:xfrm>
            <a:off x="6477000" y="4267200"/>
            <a:ext cx="552450" cy="536575"/>
            <a:chOff x="2304" y="1296"/>
            <a:chExt cx="348" cy="338"/>
          </a:xfrm>
        </p:grpSpPr>
        <p:sp>
          <p:nvSpPr>
            <p:cNvPr id="629" name="Google Shape;629;p3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30" name="Google Shape;630;p30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16</a:t>
              </a:r>
              <a:endParaRPr/>
            </a:p>
          </p:txBody>
        </p:sp>
      </p:grpSp>
      <p:cxnSp>
        <p:nvCxnSpPr>
          <p:cNvPr id="631" name="Google Shape;631;p30"/>
          <p:cNvCxnSpPr/>
          <p:nvPr/>
        </p:nvCxnSpPr>
        <p:spPr>
          <a:xfrm flipH="1">
            <a:off x="7010400" y="40386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632" name="Google Shape;632;p30"/>
          <p:cNvGrpSpPr/>
          <p:nvPr/>
        </p:nvGrpSpPr>
        <p:grpSpPr>
          <a:xfrm>
            <a:off x="609600" y="1828800"/>
            <a:ext cx="552450" cy="536575"/>
            <a:chOff x="2304" y="1296"/>
            <a:chExt cx="348" cy="338"/>
          </a:xfrm>
        </p:grpSpPr>
        <p:sp>
          <p:nvSpPr>
            <p:cNvPr id="633" name="Google Shape;633;p3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34" name="Google Shape;634;p30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20</a:t>
              </a:r>
              <a:endParaRPr/>
            </a:p>
          </p:txBody>
        </p: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639" name="Shape 6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" name="Google Shape;640;p31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Searching for Duplicates</a:t>
            </a:r>
            <a:endParaRPr/>
          </a:p>
        </p:txBody>
      </p:sp>
      <p:sp>
        <p:nvSpPr>
          <p:cNvPr id="641" name="Google Shape;641;p31"/>
          <p:cNvSpPr txBox="1"/>
          <p:nvPr>
            <p:ph idx="1" type="body"/>
          </p:nvPr>
        </p:nvSpPr>
        <p:spPr>
          <a:xfrm>
            <a:off x="455612" y="5638800"/>
            <a:ext cx="82263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20, 17, 9, 14, 5</a:t>
            </a:r>
            <a:endParaRPr/>
          </a:p>
        </p:txBody>
      </p:sp>
      <p:grpSp>
        <p:nvGrpSpPr>
          <p:cNvPr id="642" name="Google Shape;642;p31"/>
          <p:cNvGrpSpPr/>
          <p:nvPr/>
        </p:nvGrpSpPr>
        <p:grpSpPr>
          <a:xfrm>
            <a:off x="3810000" y="1828800"/>
            <a:ext cx="552450" cy="536575"/>
            <a:chOff x="2304" y="1296"/>
            <a:chExt cx="348" cy="338"/>
          </a:xfrm>
        </p:grpSpPr>
        <p:sp>
          <p:nvSpPr>
            <p:cNvPr id="643" name="Google Shape;643;p3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44" name="Google Shape;644;p31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14</a:t>
              </a:r>
              <a:endParaRPr/>
            </a:p>
          </p:txBody>
        </p:sp>
      </p:grpSp>
      <p:grpSp>
        <p:nvGrpSpPr>
          <p:cNvPr id="645" name="Google Shape;645;p31"/>
          <p:cNvGrpSpPr/>
          <p:nvPr/>
        </p:nvGrpSpPr>
        <p:grpSpPr>
          <a:xfrm>
            <a:off x="6019800" y="2667000"/>
            <a:ext cx="552450" cy="536575"/>
            <a:chOff x="2304" y="1296"/>
            <a:chExt cx="348" cy="338"/>
          </a:xfrm>
        </p:grpSpPr>
        <p:sp>
          <p:nvSpPr>
            <p:cNvPr id="646" name="Google Shape;646;p3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47" name="Google Shape;647;p31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15</a:t>
              </a:r>
              <a:endParaRPr/>
            </a:p>
          </p:txBody>
        </p:sp>
      </p:grpSp>
      <p:cxnSp>
        <p:nvCxnSpPr>
          <p:cNvPr id="648" name="Google Shape;648;p31"/>
          <p:cNvCxnSpPr/>
          <p:nvPr/>
        </p:nvCxnSpPr>
        <p:spPr>
          <a:xfrm>
            <a:off x="4419600" y="2209800"/>
            <a:ext cx="1676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649" name="Google Shape;649;p31"/>
          <p:cNvGrpSpPr/>
          <p:nvPr/>
        </p:nvGrpSpPr>
        <p:grpSpPr>
          <a:xfrm>
            <a:off x="1600200" y="2667000"/>
            <a:ext cx="552450" cy="536575"/>
            <a:chOff x="2304" y="1296"/>
            <a:chExt cx="348" cy="338"/>
          </a:xfrm>
        </p:grpSpPr>
        <p:sp>
          <p:nvSpPr>
            <p:cNvPr id="650" name="Google Shape;650;p3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51" name="Google Shape;651;p31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</p:grpSp>
      <p:cxnSp>
        <p:nvCxnSpPr>
          <p:cNvPr id="652" name="Google Shape;652;p31"/>
          <p:cNvCxnSpPr/>
          <p:nvPr/>
        </p:nvCxnSpPr>
        <p:spPr>
          <a:xfrm flipH="1">
            <a:off x="2209800" y="2209800"/>
            <a:ext cx="1676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653" name="Google Shape;653;p31"/>
          <p:cNvGrpSpPr/>
          <p:nvPr/>
        </p:nvGrpSpPr>
        <p:grpSpPr>
          <a:xfrm>
            <a:off x="2819400" y="3581400"/>
            <a:ext cx="552450" cy="536575"/>
            <a:chOff x="2304" y="1296"/>
            <a:chExt cx="348" cy="338"/>
          </a:xfrm>
        </p:grpSpPr>
        <p:sp>
          <p:nvSpPr>
            <p:cNvPr id="654" name="Google Shape;654;p3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55" name="Google Shape;655;p31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9</a:t>
              </a:r>
              <a:endParaRPr/>
            </a:p>
          </p:txBody>
        </p:sp>
      </p:grpSp>
      <p:cxnSp>
        <p:nvCxnSpPr>
          <p:cNvPr id="656" name="Google Shape;656;p31"/>
          <p:cNvCxnSpPr/>
          <p:nvPr/>
        </p:nvCxnSpPr>
        <p:spPr>
          <a:xfrm>
            <a:off x="21336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657" name="Google Shape;657;p31"/>
          <p:cNvGrpSpPr/>
          <p:nvPr/>
        </p:nvGrpSpPr>
        <p:grpSpPr>
          <a:xfrm>
            <a:off x="2057400" y="4267200"/>
            <a:ext cx="552450" cy="536575"/>
            <a:chOff x="2304" y="1296"/>
            <a:chExt cx="348" cy="338"/>
          </a:xfrm>
        </p:grpSpPr>
        <p:sp>
          <p:nvSpPr>
            <p:cNvPr id="658" name="Google Shape;658;p3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59" name="Google Shape;659;p31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7</a:t>
              </a:r>
              <a:endParaRPr/>
            </a:p>
          </p:txBody>
        </p:sp>
      </p:grpSp>
      <p:cxnSp>
        <p:nvCxnSpPr>
          <p:cNvPr id="660" name="Google Shape;660;p31"/>
          <p:cNvCxnSpPr/>
          <p:nvPr/>
        </p:nvCxnSpPr>
        <p:spPr>
          <a:xfrm flipH="1">
            <a:off x="2590800" y="40386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661" name="Google Shape;661;p31"/>
          <p:cNvGrpSpPr/>
          <p:nvPr/>
        </p:nvGrpSpPr>
        <p:grpSpPr>
          <a:xfrm>
            <a:off x="7239000" y="3581400"/>
            <a:ext cx="552450" cy="536575"/>
            <a:chOff x="2304" y="1296"/>
            <a:chExt cx="348" cy="338"/>
          </a:xfrm>
        </p:grpSpPr>
        <p:sp>
          <p:nvSpPr>
            <p:cNvPr id="662" name="Google Shape;662;p3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63" name="Google Shape;663;p31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18</a:t>
              </a:r>
              <a:endParaRPr/>
            </a:p>
          </p:txBody>
        </p:sp>
      </p:grpSp>
      <p:cxnSp>
        <p:nvCxnSpPr>
          <p:cNvPr id="664" name="Google Shape;664;p31"/>
          <p:cNvCxnSpPr/>
          <p:nvPr/>
        </p:nvCxnSpPr>
        <p:spPr>
          <a:xfrm>
            <a:off x="65532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665" name="Google Shape;665;p31"/>
          <p:cNvGrpSpPr/>
          <p:nvPr/>
        </p:nvGrpSpPr>
        <p:grpSpPr>
          <a:xfrm>
            <a:off x="381000" y="3581400"/>
            <a:ext cx="552450" cy="536575"/>
            <a:chOff x="2304" y="1296"/>
            <a:chExt cx="348" cy="338"/>
          </a:xfrm>
        </p:grpSpPr>
        <p:sp>
          <p:nvSpPr>
            <p:cNvPr id="666" name="Google Shape;666;p3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67" name="Google Shape;667;p31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</p:grpSp>
      <p:cxnSp>
        <p:nvCxnSpPr>
          <p:cNvPr id="668" name="Google Shape;668;p31"/>
          <p:cNvCxnSpPr/>
          <p:nvPr/>
        </p:nvCxnSpPr>
        <p:spPr>
          <a:xfrm flipH="1">
            <a:off x="9144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669" name="Google Shape;669;p31"/>
          <p:cNvGrpSpPr/>
          <p:nvPr/>
        </p:nvGrpSpPr>
        <p:grpSpPr>
          <a:xfrm>
            <a:off x="1219200" y="5029200"/>
            <a:ext cx="552450" cy="536575"/>
            <a:chOff x="2304" y="1296"/>
            <a:chExt cx="348" cy="338"/>
          </a:xfrm>
        </p:grpSpPr>
        <p:sp>
          <p:nvSpPr>
            <p:cNvPr id="670" name="Google Shape;670;p3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71" name="Google Shape;671;p31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  <a:endParaRPr/>
            </a:p>
          </p:txBody>
        </p:sp>
      </p:grpSp>
      <p:cxnSp>
        <p:nvCxnSpPr>
          <p:cNvPr id="672" name="Google Shape;672;p31"/>
          <p:cNvCxnSpPr/>
          <p:nvPr/>
        </p:nvCxnSpPr>
        <p:spPr>
          <a:xfrm flipH="1" rot="10800000">
            <a:off x="1752600" y="4724400"/>
            <a:ext cx="4572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673" name="Google Shape;673;p31"/>
          <p:cNvGrpSpPr/>
          <p:nvPr/>
        </p:nvGrpSpPr>
        <p:grpSpPr>
          <a:xfrm>
            <a:off x="6477000" y="4267200"/>
            <a:ext cx="552450" cy="536575"/>
            <a:chOff x="2304" y="1296"/>
            <a:chExt cx="348" cy="338"/>
          </a:xfrm>
        </p:grpSpPr>
        <p:sp>
          <p:nvSpPr>
            <p:cNvPr id="674" name="Google Shape;674;p3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75" name="Google Shape;675;p31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16</a:t>
              </a:r>
              <a:endParaRPr/>
            </a:p>
          </p:txBody>
        </p:sp>
      </p:grpSp>
      <p:cxnSp>
        <p:nvCxnSpPr>
          <p:cNvPr id="676" name="Google Shape;676;p31"/>
          <p:cNvCxnSpPr/>
          <p:nvPr/>
        </p:nvCxnSpPr>
        <p:spPr>
          <a:xfrm flipH="1">
            <a:off x="7010400" y="40386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677" name="Google Shape;677;p31"/>
          <p:cNvGrpSpPr/>
          <p:nvPr/>
        </p:nvGrpSpPr>
        <p:grpSpPr>
          <a:xfrm>
            <a:off x="8001000" y="4267200"/>
            <a:ext cx="552450" cy="536575"/>
            <a:chOff x="2304" y="1296"/>
            <a:chExt cx="348" cy="338"/>
          </a:xfrm>
        </p:grpSpPr>
        <p:sp>
          <p:nvSpPr>
            <p:cNvPr id="678" name="Google Shape;678;p31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79" name="Google Shape;679;p31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20</a:t>
              </a:r>
              <a:endParaRPr/>
            </a:p>
          </p:txBody>
        </p:sp>
      </p:grpSp>
      <p:cxnSp>
        <p:nvCxnSpPr>
          <p:cNvPr id="680" name="Google Shape;680;p31"/>
          <p:cNvCxnSpPr/>
          <p:nvPr/>
        </p:nvCxnSpPr>
        <p:spPr>
          <a:xfrm>
            <a:off x="7772400" y="40386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685" name="Shape 6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" name="Google Shape;686;p32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Searching for Duplicates</a:t>
            </a:r>
            <a:endParaRPr/>
          </a:p>
        </p:txBody>
      </p:sp>
      <p:sp>
        <p:nvSpPr>
          <p:cNvPr id="687" name="Google Shape;687;p32"/>
          <p:cNvSpPr txBox="1"/>
          <p:nvPr>
            <p:ph idx="1" type="body"/>
          </p:nvPr>
        </p:nvSpPr>
        <p:spPr>
          <a:xfrm>
            <a:off x="455612" y="5638800"/>
            <a:ext cx="82263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17, 9, 14, 5</a:t>
            </a:r>
            <a:endParaRPr/>
          </a:p>
        </p:txBody>
      </p:sp>
      <p:grpSp>
        <p:nvGrpSpPr>
          <p:cNvPr id="688" name="Google Shape;688;p32"/>
          <p:cNvGrpSpPr/>
          <p:nvPr/>
        </p:nvGrpSpPr>
        <p:grpSpPr>
          <a:xfrm>
            <a:off x="3810000" y="1828800"/>
            <a:ext cx="552450" cy="536575"/>
            <a:chOff x="2304" y="1296"/>
            <a:chExt cx="348" cy="338"/>
          </a:xfrm>
        </p:grpSpPr>
        <p:sp>
          <p:nvSpPr>
            <p:cNvPr id="689" name="Google Shape;689;p3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90" name="Google Shape;690;p3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14</a:t>
              </a:r>
              <a:endParaRPr/>
            </a:p>
          </p:txBody>
        </p:sp>
      </p:grpSp>
      <p:grpSp>
        <p:nvGrpSpPr>
          <p:cNvPr id="691" name="Google Shape;691;p32"/>
          <p:cNvGrpSpPr/>
          <p:nvPr/>
        </p:nvGrpSpPr>
        <p:grpSpPr>
          <a:xfrm>
            <a:off x="6019800" y="2667000"/>
            <a:ext cx="552450" cy="536575"/>
            <a:chOff x="2304" y="1296"/>
            <a:chExt cx="348" cy="338"/>
          </a:xfrm>
        </p:grpSpPr>
        <p:sp>
          <p:nvSpPr>
            <p:cNvPr id="692" name="Google Shape;692;p3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93" name="Google Shape;693;p3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15</a:t>
              </a:r>
              <a:endParaRPr/>
            </a:p>
          </p:txBody>
        </p:sp>
      </p:grpSp>
      <p:cxnSp>
        <p:nvCxnSpPr>
          <p:cNvPr id="694" name="Google Shape;694;p32"/>
          <p:cNvCxnSpPr/>
          <p:nvPr/>
        </p:nvCxnSpPr>
        <p:spPr>
          <a:xfrm>
            <a:off x="4419600" y="2209800"/>
            <a:ext cx="1676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695" name="Google Shape;695;p32"/>
          <p:cNvGrpSpPr/>
          <p:nvPr/>
        </p:nvGrpSpPr>
        <p:grpSpPr>
          <a:xfrm>
            <a:off x="1600200" y="2667000"/>
            <a:ext cx="552450" cy="536575"/>
            <a:chOff x="2304" y="1296"/>
            <a:chExt cx="348" cy="338"/>
          </a:xfrm>
        </p:grpSpPr>
        <p:sp>
          <p:nvSpPr>
            <p:cNvPr id="696" name="Google Shape;696;p3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97" name="Google Shape;697;p3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</p:grpSp>
      <p:cxnSp>
        <p:nvCxnSpPr>
          <p:cNvPr id="698" name="Google Shape;698;p32"/>
          <p:cNvCxnSpPr/>
          <p:nvPr/>
        </p:nvCxnSpPr>
        <p:spPr>
          <a:xfrm flipH="1">
            <a:off x="2209800" y="2209800"/>
            <a:ext cx="1676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699" name="Google Shape;699;p32"/>
          <p:cNvGrpSpPr/>
          <p:nvPr/>
        </p:nvGrpSpPr>
        <p:grpSpPr>
          <a:xfrm>
            <a:off x="2819400" y="3581400"/>
            <a:ext cx="552450" cy="536575"/>
            <a:chOff x="2304" y="1296"/>
            <a:chExt cx="348" cy="338"/>
          </a:xfrm>
        </p:grpSpPr>
        <p:sp>
          <p:nvSpPr>
            <p:cNvPr id="700" name="Google Shape;700;p3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01" name="Google Shape;701;p3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9</a:t>
              </a:r>
              <a:endParaRPr/>
            </a:p>
          </p:txBody>
        </p:sp>
      </p:grpSp>
      <p:cxnSp>
        <p:nvCxnSpPr>
          <p:cNvPr id="702" name="Google Shape;702;p32"/>
          <p:cNvCxnSpPr/>
          <p:nvPr/>
        </p:nvCxnSpPr>
        <p:spPr>
          <a:xfrm>
            <a:off x="21336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703" name="Google Shape;703;p32"/>
          <p:cNvGrpSpPr/>
          <p:nvPr/>
        </p:nvGrpSpPr>
        <p:grpSpPr>
          <a:xfrm>
            <a:off x="2057400" y="4267200"/>
            <a:ext cx="552450" cy="536575"/>
            <a:chOff x="2304" y="1296"/>
            <a:chExt cx="348" cy="338"/>
          </a:xfrm>
        </p:grpSpPr>
        <p:sp>
          <p:nvSpPr>
            <p:cNvPr id="704" name="Google Shape;704;p3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05" name="Google Shape;705;p3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7</a:t>
              </a:r>
              <a:endParaRPr/>
            </a:p>
          </p:txBody>
        </p:sp>
      </p:grpSp>
      <p:cxnSp>
        <p:nvCxnSpPr>
          <p:cNvPr id="706" name="Google Shape;706;p32"/>
          <p:cNvCxnSpPr/>
          <p:nvPr/>
        </p:nvCxnSpPr>
        <p:spPr>
          <a:xfrm flipH="1">
            <a:off x="2590800" y="40386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707" name="Google Shape;707;p32"/>
          <p:cNvGrpSpPr/>
          <p:nvPr/>
        </p:nvGrpSpPr>
        <p:grpSpPr>
          <a:xfrm>
            <a:off x="7239000" y="3581400"/>
            <a:ext cx="552450" cy="536575"/>
            <a:chOff x="2304" y="1296"/>
            <a:chExt cx="348" cy="338"/>
          </a:xfrm>
        </p:grpSpPr>
        <p:sp>
          <p:nvSpPr>
            <p:cNvPr id="708" name="Google Shape;708;p3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09" name="Google Shape;709;p3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18</a:t>
              </a:r>
              <a:endParaRPr/>
            </a:p>
          </p:txBody>
        </p:sp>
      </p:grpSp>
      <p:cxnSp>
        <p:nvCxnSpPr>
          <p:cNvPr id="710" name="Google Shape;710;p32"/>
          <p:cNvCxnSpPr/>
          <p:nvPr/>
        </p:nvCxnSpPr>
        <p:spPr>
          <a:xfrm>
            <a:off x="65532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711" name="Google Shape;711;p32"/>
          <p:cNvGrpSpPr/>
          <p:nvPr/>
        </p:nvGrpSpPr>
        <p:grpSpPr>
          <a:xfrm>
            <a:off x="381000" y="3581400"/>
            <a:ext cx="552450" cy="536575"/>
            <a:chOff x="2304" y="1296"/>
            <a:chExt cx="348" cy="338"/>
          </a:xfrm>
        </p:grpSpPr>
        <p:sp>
          <p:nvSpPr>
            <p:cNvPr id="712" name="Google Shape;712;p3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13" name="Google Shape;713;p3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</p:grpSp>
      <p:cxnSp>
        <p:nvCxnSpPr>
          <p:cNvPr id="714" name="Google Shape;714;p32"/>
          <p:cNvCxnSpPr/>
          <p:nvPr/>
        </p:nvCxnSpPr>
        <p:spPr>
          <a:xfrm flipH="1">
            <a:off x="9144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715" name="Google Shape;715;p32"/>
          <p:cNvGrpSpPr/>
          <p:nvPr/>
        </p:nvGrpSpPr>
        <p:grpSpPr>
          <a:xfrm>
            <a:off x="1219200" y="5029200"/>
            <a:ext cx="552450" cy="536575"/>
            <a:chOff x="2304" y="1296"/>
            <a:chExt cx="348" cy="338"/>
          </a:xfrm>
        </p:grpSpPr>
        <p:sp>
          <p:nvSpPr>
            <p:cNvPr id="716" name="Google Shape;716;p3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17" name="Google Shape;717;p3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  <a:endParaRPr/>
            </a:p>
          </p:txBody>
        </p:sp>
      </p:grpSp>
      <p:cxnSp>
        <p:nvCxnSpPr>
          <p:cNvPr id="718" name="Google Shape;718;p32"/>
          <p:cNvCxnSpPr/>
          <p:nvPr/>
        </p:nvCxnSpPr>
        <p:spPr>
          <a:xfrm flipH="1" rot="10800000">
            <a:off x="1752600" y="4724400"/>
            <a:ext cx="4572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719" name="Google Shape;719;p32"/>
          <p:cNvGrpSpPr/>
          <p:nvPr/>
        </p:nvGrpSpPr>
        <p:grpSpPr>
          <a:xfrm>
            <a:off x="6477000" y="4267200"/>
            <a:ext cx="552450" cy="536575"/>
            <a:chOff x="2304" y="1296"/>
            <a:chExt cx="348" cy="338"/>
          </a:xfrm>
        </p:grpSpPr>
        <p:sp>
          <p:nvSpPr>
            <p:cNvPr id="720" name="Google Shape;720;p3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21" name="Google Shape;721;p3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16</a:t>
              </a:r>
              <a:endParaRPr/>
            </a:p>
          </p:txBody>
        </p:sp>
      </p:grpSp>
      <p:cxnSp>
        <p:nvCxnSpPr>
          <p:cNvPr id="722" name="Google Shape;722;p32"/>
          <p:cNvCxnSpPr/>
          <p:nvPr/>
        </p:nvCxnSpPr>
        <p:spPr>
          <a:xfrm flipH="1">
            <a:off x="7010400" y="40386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723" name="Google Shape;723;p32"/>
          <p:cNvGrpSpPr/>
          <p:nvPr/>
        </p:nvGrpSpPr>
        <p:grpSpPr>
          <a:xfrm>
            <a:off x="8001000" y="4267200"/>
            <a:ext cx="552450" cy="536575"/>
            <a:chOff x="2304" y="1296"/>
            <a:chExt cx="348" cy="338"/>
          </a:xfrm>
        </p:grpSpPr>
        <p:sp>
          <p:nvSpPr>
            <p:cNvPr id="724" name="Google Shape;724;p3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25" name="Google Shape;725;p3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20</a:t>
              </a:r>
              <a:endParaRPr/>
            </a:p>
          </p:txBody>
        </p:sp>
      </p:grpSp>
      <p:cxnSp>
        <p:nvCxnSpPr>
          <p:cNvPr id="726" name="Google Shape;726;p32"/>
          <p:cNvCxnSpPr/>
          <p:nvPr/>
        </p:nvCxnSpPr>
        <p:spPr>
          <a:xfrm>
            <a:off x="7772400" y="40386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727" name="Google Shape;727;p32"/>
          <p:cNvGrpSpPr/>
          <p:nvPr/>
        </p:nvGrpSpPr>
        <p:grpSpPr>
          <a:xfrm>
            <a:off x="685800" y="1828800"/>
            <a:ext cx="552450" cy="536575"/>
            <a:chOff x="2304" y="1296"/>
            <a:chExt cx="348" cy="338"/>
          </a:xfrm>
        </p:grpSpPr>
        <p:sp>
          <p:nvSpPr>
            <p:cNvPr id="728" name="Google Shape;728;p3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29" name="Google Shape;729;p3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17</a:t>
              </a:r>
              <a:endParaRPr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6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Operations on Binary Tree</a:t>
            </a:r>
            <a:endParaRPr/>
          </a:p>
        </p:txBody>
      </p:sp>
      <p:sp>
        <p:nvSpPr>
          <p:cNvPr id="52" name="Google Shape;52;p6"/>
          <p:cNvSpPr txBox="1"/>
          <p:nvPr>
            <p:ph idx="1" type="body"/>
          </p:nvPr>
        </p:nvSpPr>
        <p:spPr>
          <a:xfrm>
            <a:off x="455612" y="1600200"/>
            <a:ext cx="8226300" cy="49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order to construct a binary tree, the following can be useful: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setLeft(p,x) creates the left child node of p. The child node contains the info ‘x’.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setRight(p,x) creates the right child node of p. The child node contains the info ‘x’.</a:t>
            </a:r>
            <a:endParaRPr/>
          </a:p>
          <a:p>
            <a:pPr indent="-1397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CC6600"/>
              </a:buClr>
              <a:buSzPts val="3200"/>
              <a:buFont typeface="Noto Sans Symbols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734" name="Shape 7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5" name="Google Shape;735;p33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Searching for Duplicates</a:t>
            </a:r>
            <a:endParaRPr/>
          </a:p>
        </p:txBody>
      </p:sp>
      <p:sp>
        <p:nvSpPr>
          <p:cNvPr id="736" name="Google Shape;736;p33"/>
          <p:cNvSpPr txBox="1"/>
          <p:nvPr>
            <p:ph idx="1" type="body"/>
          </p:nvPr>
        </p:nvSpPr>
        <p:spPr>
          <a:xfrm>
            <a:off x="455612" y="5638800"/>
            <a:ext cx="82263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17, 9, 14, 5</a:t>
            </a:r>
            <a:endParaRPr/>
          </a:p>
        </p:txBody>
      </p:sp>
      <p:grpSp>
        <p:nvGrpSpPr>
          <p:cNvPr id="737" name="Google Shape;737;p33"/>
          <p:cNvGrpSpPr/>
          <p:nvPr/>
        </p:nvGrpSpPr>
        <p:grpSpPr>
          <a:xfrm>
            <a:off x="3810000" y="1828800"/>
            <a:ext cx="552450" cy="536575"/>
            <a:chOff x="2304" y="1296"/>
            <a:chExt cx="348" cy="338"/>
          </a:xfrm>
        </p:grpSpPr>
        <p:sp>
          <p:nvSpPr>
            <p:cNvPr id="738" name="Google Shape;738;p33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39" name="Google Shape;739;p33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14</a:t>
              </a:r>
              <a:endParaRPr/>
            </a:p>
          </p:txBody>
        </p:sp>
      </p:grpSp>
      <p:grpSp>
        <p:nvGrpSpPr>
          <p:cNvPr id="740" name="Google Shape;740;p33"/>
          <p:cNvGrpSpPr/>
          <p:nvPr/>
        </p:nvGrpSpPr>
        <p:grpSpPr>
          <a:xfrm>
            <a:off x="6019800" y="2667000"/>
            <a:ext cx="552450" cy="536575"/>
            <a:chOff x="2304" y="1296"/>
            <a:chExt cx="348" cy="338"/>
          </a:xfrm>
        </p:grpSpPr>
        <p:sp>
          <p:nvSpPr>
            <p:cNvPr id="741" name="Google Shape;741;p33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42" name="Google Shape;742;p33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15</a:t>
              </a:r>
              <a:endParaRPr/>
            </a:p>
          </p:txBody>
        </p:sp>
      </p:grpSp>
      <p:cxnSp>
        <p:nvCxnSpPr>
          <p:cNvPr id="743" name="Google Shape;743;p33"/>
          <p:cNvCxnSpPr/>
          <p:nvPr/>
        </p:nvCxnSpPr>
        <p:spPr>
          <a:xfrm>
            <a:off x="4419600" y="2209800"/>
            <a:ext cx="1676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744" name="Google Shape;744;p33"/>
          <p:cNvGrpSpPr/>
          <p:nvPr/>
        </p:nvGrpSpPr>
        <p:grpSpPr>
          <a:xfrm>
            <a:off x="1600200" y="2667000"/>
            <a:ext cx="552450" cy="536575"/>
            <a:chOff x="2304" y="1296"/>
            <a:chExt cx="348" cy="338"/>
          </a:xfrm>
        </p:grpSpPr>
        <p:sp>
          <p:nvSpPr>
            <p:cNvPr id="745" name="Google Shape;745;p33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46" name="Google Shape;746;p33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</p:grpSp>
      <p:cxnSp>
        <p:nvCxnSpPr>
          <p:cNvPr id="747" name="Google Shape;747;p33"/>
          <p:cNvCxnSpPr/>
          <p:nvPr/>
        </p:nvCxnSpPr>
        <p:spPr>
          <a:xfrm flipH="1">
            <a:off x="2209800" y="2209800"/>
            <a:ext cx="1676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748" name="Google Shape;748;p33"/>
          <p:cNvGrpSpPr/>
          <p:nvPr/>
        </p:nvGrpSpPr>
        <p:grpSpPr>
          <a:xfrm>
            <a:off x="2819400" y="3581400"/>
            <a:ext cx="552450" cy="536575"/>
            <a:chOff x="2304" y="1296"/>
            <a:chExt cx="348" cy="338"/>
          </a:xfrm>
        </p:grpSpPr>
        <p:sp>
          <p:nvSpPr>
            <p:cNvPr id="749" name="Google Shape;749;p33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50" name="Google Shape;750;p33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9</a:t>
              </a:r>
              <a:endParaRPr/>
            </a:p>
          </p:txBody>
        </p:sp>
      </p:grpSp>
      <p:cxnSp>
        <p:nvCxnSpPr>
          <p:cNvPr id="751" name="Google Shape;751;p33"/>
          <p:cNvCxnSpPr/>
          <p:nvPr/>
        </p:nvCxnSpPr>
        <p:spPr>
          <a:xfrm>
            <a:off x="21336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752" name="Google Shape;752;p33"/>
          <p:cNvGrpSpPr/>
          <p:nvPr/>
        </p:nvGrpSpPr>
        <p:grpSpPr>
          <a:xfrm>
            <a:off x="2057400" y="4267200"/>
            <a:ext cx="552450" cy="536575"/>
            <a:chOff x="2304" y="1296"/>
            <a:chExt cx="348" cy="338"/>
          </a:xfrm>
        </p:grpSpPr>
        <p:sp>
          <p:nvSpPr>
            <p:cNvPr id="753" name="Google Shape;753;p33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54" name="Google Shape;754;p33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7</a:t>
              </a:r>
              <a:endParaRPr/>
            </a:p>
          </p:txBody>
        </p:sp>
      </p:grpSp>
      <p:cxnSp>
        <p:nvCxnSpPr>
          <p:cNvPr id="755" name="Google Shape;755;p33"/>
          <p:cNvCxnSpPr/>
          <p:nvPr/>
        </p:nvCxnSpPr>
        <p:spPr>
          <a:xfrm flipH="1">
            <a:off x="2590800" y="40386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756" name="Google Shape;756;p33"/>
          <p:cNvGrpSpPr/>
          <p:nvPr/>
        </p:nvGrpSpPr>
        <p:grpSpPr>
          <a:xfrm>
            <a:off x="7239000" y="3581400"/>
            <a:ext cx="552450" cy="536575"/>
            <a:chOff x="2304" y="1296"/>
            <a:chExt cx="348" cy="338"/>
          </a:xfrm>
        </p:grpSpPr>
        <p:sp>
          <p:nvSpPr>
            <p:cNvPr id="757" name="Google Shape;757;p33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58" name="Google Shape;758;p33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18</a:t>
              </a:r>
              <a:endParaRPr/>
            </a:p>
          </p:txBody>
        </p:sp>
      </p:grpSp>
      <p:cxnSp>
        <p:nvCxnSpPr>
          <p:cNvPr id="759" name="Google Shape;759;p33"/>
          <p:cNvCxnSpPr/>
          <p:nvPr/>
        </p:nvCxnSpPr>
        <p:spPr>
          <a:xfrm>
            <a:off x="65532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760" name="Google Shape;760;p33"/>
          <p:cNvGrpSpPr/>
          <p:nvPr/>
        </p:nvGrpSpPr>
        <p:grpSpPr>
          <a:xfrm>
            <a:off x="381000" y="3581400"/>
            <a:ext cx="552450" cy="536575"/>
            <a:chOff x="2304" y="1296"/>
            <a:chExt cx="348" cy="338"/>
          </a:xfrm>
        </p:grpSpPr>
        <p:sp>
          <p:nvSpPr>
            <p:cNvPr id="761" name="Google Shape;761;p33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62" name="Google Shape;762;p33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</p:grpSp>
      <p:cxnSp>
        <p:nvCxnSpPr>
          <p:cNvPr id="763" name="Google Shape;763;p33"/>
          <p:cNvCxnSpPr/>
          <p:nvPr/>
        </p:nvCxnSpPr>
        <p:spPr>
          <a:xfrm flipH="1">
            <a:off x="9144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764" name="Google Shape;764;p33"/>
          <p:cNvGrpSpPr/>
          <p:nvPr/>
        </p:nvGrpSpPr>
        <p:grpSpPr>
          <a:xfrm>
            <a:off x="1219200" y="5029200"/>
            <a:ext cx="552450" cy="536575"/>
            <a:chOff x="2304" y="1296"/>
            <a:chExt cx="348" cy="338"/>
          </a:xfrm>
        </p:grpSpPr>
        <p:sp>
          <p:nvSpPr>
            <p:cNvPr id="765" name="Google Shape;765;p33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66" name="Google Shape;766;p33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  <a:endParaRPr/>
            </a:p>
          </p:txBody>
        </p:sp>
      </p:grpSp>
      <p:cxnSp>
        <p:nvCxnSpPr>
          <p:cNvPr id="767" name="Google Shape;767;p33"/>
          <p:cNvCxnSpPr/>
          <p:nvPr/>
        </p:nvCxnSpPr>
        <p:spPr>
          <a:xfrm flipH="1" rot="10800000">
            <a:off x="1752600" y="4724400"/>
            <a:ext cx="4572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768" name="Google Shape;768;p33"/>
          <p:cNvGrpSpPr/>
          <p:nvPr/>
        </p:nvGrpSpPr>
        <p:grpSpPr>
          <a:xfrm>
            <a:off x="6477000" y="4267200"/>
            <a:ext cx="552450" cy="536575"/>
            <a:chOff x="2304" y="1296"/>
            <a:chExt cx="348" cy="338"/>
          </a:xfrm>
        </p:grpSpPr>
        <p:sp>
          <p:nvSpPr>
            <p:cNvPr id="769" name="Google Shape;769;p33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70" name="Google Shape;770;p33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16</a:t>
              </a:r>
              <a:endParaRPr/>
            </a:p>
          </p:txBody>
        </p:sp>
      </p:grpSp>
      <p:cxnSp>
        <p:nvCxnSpPr>
          <p:cNvPr id="771" name="Google Shape;771;p33"/>
          <p:cNvCxnSpPr/>
          <p:nvPr/>
        </p:nvCxnSpPr>
        <p:spPr>
          <a:xfrm flipH="1">
            <a:off x="7010400" y="40386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772" name="Google Shape;772;p33"/>
          <p:cNvGrpSpPr/>
          <p:nvPr/>
        </p:nvGrpSpPr>
        <p:grpSpPr>
          <a:xfrm>
            <a:off x="8001000" y="4267200"/>
            <a:ext cx="552450" cy="536575"/>
            <a:chOff x="2304" y="1296"/>
            <a:chExt cx="348" cy="338"/>
          </a:xfrm>
        </p:grpSpPr>
        <p:sp>
          <p:nvSpPr>
            <p:cNvPr id="773" name="Google Shape;773;p33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74" name="Google Shape;774;p33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20</a:t>
              </a:r>
              <a:endParaRPr/>
            </a:p>
          </p:txBody>
        </p:sp>
      </p:grpSp>
      <p:cxnSp>
        <p:nvCxnSpPr>
          <p:cNvPr id="775" name="Google Shape;775;p33"/>
          <p:cNvCxnSpPr/>
          <p:nvPr/>
        </p:nvCxnSpPr>
        <p:spPr>
          <a:xfrm>
            <a:off x="7772400" y="40386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776" name="Google Shape;776;p33"/>
          <p:cNvGrpSpPr/>
          <p:nvPr/>
        </p:nvGrpSpPr>
        <p:grpSpPr>
          <a:xfrm>
            <a:off x="7315200" y="5029200"/>
            <a:ext cx="552450" cy="536575"/>
            <a:chOff x="2304" y="1296"/>
            <a:chExt cx="348" cy="338"/>
          </a:xfrm>
        </p:grpSpPr>
        <p:sp>
          <p:nvSpPr>
            <p:cNvPr id="777" name="Google Shape;777;p33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78" name="Google Shape;778;p33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17</a:t>
              </a:r>
              <a:endParaRPr/>
            </a:p>
          </p:txBody>
        </p:sp>
      </p:grpSp>
      <p:cxnSp>
        <p:nvCxnSpPr>
          <p:cNvPr id="779" name="Google Shape;779;p33"/>
          <p:cNvCxnSpPr/>
          <p:nvPr/>
        </p:nvCxnSpPr>
        <p:spPr>
          <a:xfrm rot="10800000">
            <a:off x="7010400" y="4724400"/>
            <a:ext cx="4572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784" name="Shape 7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5" name="Google Shape;785;p34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Searching for Duplicates</a:t>
            </a:r>
            <a:endParaRPr/>
          </a:p>
        </p:txBody>
      </p:sp>
      <p:sp>
        <p:nvSpPr>
          <p:cNvPr id="786" name="Google Shape;786;p34"/>
          <p:cNvSpPr txBox="1"/>
          <p:nvPr>
            <p:ph idx="1" type="body"/>
          </p:nvPr>
        </p:nvSpPr>
        <p:spPr>
          <a:xfrm>
            <a:off x="455612" y="5638800"/>
            <a:ext cx="82263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9, 14, 5</a:t>
            </a:r>
            <a:endParaRPr/>
          </a:p>
        </p:txBody>
      </p:sp>
      <p:grpSp>
        <p:nvGrpSpPr>
          <p:cNvPr id="787" name="Google Shape;787;p34"/>
          <p:cNvGrpSpPr/>
          <p:nvPr/>
        </p:nvGrpSpPr>
        <p:grpSpPr>
          <a:xfrm>
            <a:off x="3810000" y="1828800"/>
            <a:ext cx="552450" cy="536575"/>
            <a:chOff x="2304" y="1296"/>
            <a:chExt cx="348" cy="338"/>
          </a:xfrm>
        </p:grpSpPr>
        <p:sp>
          <p:nvSpPr>
            <p:cNvPr id="788" name="Google Shape;788;p3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89" name="Google Shape;789;p3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14</a:t>
              </a:r>
              <a:endParaRPr/>
            </a:p>
          </p:txBody>
        </p:sp>
      </p:grpSp>
      <p:grpSp>
        <p:nvGrpSpPr>
          <p:cNvPr id="790" name="Google Shape;790;p34"/>
          <p:cNvGrpSpPr/>
          <p:nvPr/>
        </p:nvGrpSpPr>
        <p:grpSpPr>
          <a:xfrm>
            <a:off x="6019800" y="2667000"/>
            <a:ext cx="552450" cy="536575"/>
            <a:chOff x="2304" y="1296"/>
            <a:chExt cx="348" cy="338"/>
          </a:xfrm>
        </p:grpSpPr>
        <p:sp>
          <p:nvSpPr>
            <p:cNvPr id="791" name="Google Shape;791;p3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92" name="Google Shape;792;p3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15</a:t>
              </a:r>
              <a:endParaRPr/>
            </a:p>
          </p:txBody>
        </p:sp>
      </p:grpSp>
      <p:cxnSp>
        <p:nvCxnSpPr>
          <p:cNvPr id="793" name="Google Shape;793;p34"/>
          <p:cNvCxnSpPr/>
          <p:nvPr/>
        </p:nvCxnSpPr>
        <p:spPr>
          <a:xfrm>
            <a:off x="4419600" y="2209800"/>
            <a:ext cx="1676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794" name="Google Shape;794;p34"/>
          <p:cNvGrpSpPr/>
          <p:nvPr/>
        </p:nvGrpSpPr>
        <p:grpSpPr>
          <a:xfrm>
            <a:off x="1600200" y="2667000"/>
            <a:ext cx="552450" cy="536575"/>
            <a:chOff x="2304" y="1296"/>
            <a:chExt cx="348" cy="338"/>
          </a:xfrm>
        </p:grpSpPr>
        <p:sp>
          <p:nvSpPr>
            <p:cNvPr id="795" name="Google Shape;795;p3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96" name="Google Shape;796;p3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</p:grpSp>
      <p:cxnSp>
        <p:nvCxnSpPr>
          <p:cNvPr id="797" name="Google Shape;797;p34"/>
          <p:cNvCxnSpPr/>
          <p:nvPr/>
        </p:nvCxnSpPr>
        <p:spPr>
          <a:xfrm flipH="1">
            <a:off x="2209800" y="2209800"/>
            <a:ext cx="1676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798" name="Google Shape;798;p34"/>
          <p:cNvGrpSpPr/>
          <p:nvPr/>
        </p:nvGrpSpPr>
        <p:grpSpPr>
          <a:xfrm>
            <a:off x="2819400" y="3581400"/>
            <a:ext cx="552450" cy="536575"/>
            <a:chOff x="2304" y="1296"/>
            <a:chExt cx="348" cy="338"/>
          </a:xfrm>
        </p:grpSpPr>
        <p:sp>
          <p:nvSpPr>
            <p:cNvPr id="799" name="Google Shape;799;p3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800" name="Google Shape;800;p3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9</a:t>
              </a:r>
              <a:endParaRPr/>
            </a:p>
          </p:txBody>
        </p:sp>
      </p:grpSp>
      <p:cxnSp>
        <p:nvCxnSpPr>
          <p:cNvPr id="801" name="Google Shape;801;p34"/>
          <p:cNvCxnSpPr/>
          <p:nvPr/>
        </p:nvCxnSpPr>
        <p:spPr>
          <a:xfrm>
            <a:off x="21336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802" name="Google Shape;802;p34"/>
          <p:cNvGrpSpPr/>
          <p:nvPr/>
        </p:nvGrpSpPr>
        <p:grpSpPr>
          <a:xfrm>
            <a:off x="2057400" y="4267200"/>
            <a:ext cx="552450" cy="536575"/>
            <a:chOff x="2304" y="1296"/>
            <a:chExt cx="348" cy="338"/>
          </a:xfrm>
        </p:grpSpPr>
        <p:sp>
          <p:nvSpPr>
            <p:cNvPr id="803" name="Google Shape;803;p3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804" name="Google Shape;804;p3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7</a:t>
              </a:r>
              <a:endParaRPr/>
            </a:p>
          </p:txBody>
        </p:sp>
      </p:grpSp>
      <p:cxnSp>
        <p:nvCxnSpPr>
          <p:cNvPr id="805" name="Google Shape;805;p34"/>
          <p:cNvCxnSpPr/>
          <p:nvPr/>
        </p:nvCxnSpPr>
        <p:spPr>
          <a:xfrm flipH="1">
            <a:off x="2590800" y="40386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806" name="Google Shape;806;p34"/>
          <p:cNvGrpSpPr/>
          <p:nvPr/>
        </p:nvGrpSpPr>
        <p:grpSpPr>
          <a:xfrm>
            <a:off x="7239000" y="3581400"/>
            <a:ext cx="552450" cy="536575"/>
            <a:chOff x="2304" y="1296"/>
            <a:chExt cx="348" cy="338"/>
          </a:xfrm>
        </p:grpSpPr>
        <p:sp>
          <p:nvSpPr>
            <p:cNvPr id="807" name="Google Shape;807;p3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808" name="Google Shape;808;p3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18</a:t>
              </a:r>
              <a:endParaRPr/>
            </a:p>
          </p:txBody>
        </p:sp>
      </p:grpSp>
      <p:cxnSp>
        <p:nvCxnSpPr>
          <p:cNvPr id="809" name="Google Shape;809;p34"/>
          <p:cNvCxnSpPr/>
          <p:nvPr/>
        </p:nvCxnSpPr>
        <p:spPr>
          <a:xfrm>
            <a:off x="65532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810" name="Google Shape;810;p34"/>
          <p:cNvGrpSpPr/>
          <p:nvPr/>
        </p:nvGrpSpPr>
        <p:grpSpPr>
          <a:xfrm>
            <a:off x="381000" y="3581400"/>
            <a:ext cx="552450" cy="536575"/>
            <a:chOff x="2304" y="1296"/>
            <a:chExt cx="348" cy="338"/>
          </a:xfrm>
        </p:grpSpPr>
        <p:sp>
          <p:nvSpPr>
            <p:cNvPr id="811" name="Google Shape;811;p3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812" name="Google Shape;812;p3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</p:grpSp>
      <p:cxnSp>
        <p:nvCxnSpPr>
          <p:cNvPr id="813" name="Google Shape;813;p34"/>
          <p:cNvCxnSpPr/>
          <p:nvPr/>
        </p:nvCxnSpPr>
        <p:spPr>
          <a:xfrm flipH="1">
            <a:off x="9144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814" name="Google Shape;814;p34"/>
          <p:cNvGrpSpPr/>
          <p:nvPr/>
        </p:nvGrpSpPr>
        <p:grpSpPr>
          <a:xfrm>
            <a:off x="1219200" y="5029200"/>
            <a:ext cx="552450" cy="536575"/>
            <a:chOff x="2304" y="1296"/>
            <a:chExt cx="348" cy="338"/>
          </a:xfrm>
        </p:grpSpPr>
        <p:sp>
          <p:nvSpPr>
            <p:cNvPr id="815" name="Google Shape;815;p3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816" name="Google Shape;816;p3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  <a:endParaRPr/>
            </a:p>
          </p:txBody>
        </p:sp>
      </p:grpSp>
      <p:cxnSp>
        <p:nvCxnSpPr>
          <p:cNvPr id="817" name="Google Shape;817;p34"/>
          <p:cNvCxnSpPr/>
          <p:nvPr/>
        </p:nvCxnSpPr>
        <p:spPr>
          <a:xfrm flipH="1" rot="10800000">
            <a:off x="1752600" y="4724400"/>
            <a:ext cx="4572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818" name="Google Shape;818;p34"/>
          <p:cNvGrpSpPr/>
          <p:nvPr/>
        </p:nvGrpSpPr>
        <p:grpSpPr>
          <a:xfrm>
            <a:off x="6477000" y="4267200"/>
            <a:ext cx="552450" cy="536575"/>
            <a:chOff x="2304" y="1296"/>
            <a:chExt cx="348" cy="338"/>
          </a:xfrm>
        </p:grpSpPr>
        <p:sp>
          <p:nvSpPr>
            <p:cNvPr id="819" name="Google Shape;819;p3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820" name="Google Shape;820;p3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16</a:t>
              </a:r>
              <a:endParaRPr/>
            </a:p>
          </p:txBody>
        </p:sp>
      </p:grpSp>
      <p:cxnSp>
        <p:nvCxnSpPr>
          <p:cNvPr id="821" name="Google Shape;821;p34"/>
          <p:cNvCxnSpPr/>
          <p:nvPr/>
        </p:nvCxnSpPr>
        <p:spPr>
          <a:xfrm flipH="1">
            <a:off x="7010400" y="40386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822" name="Google Shape;822;p34"/>
          <p:cNvGrpSpPr/>
          <p:nvPr/>
        </p:nvGrpSpPr>
        <p:grpSpPr>
          <a:xfrm>
            <a:off x="8001000" y="4267200"/>
            <a:ext cx="552450" cy="536575"/>
            <a:chOff x="2304" y="1296"/>
            <a:chExt cx="348" cy="338"/>
          </a:xfrm>
        </p:grpSpPr>
        <p:sp>
          <p:nvSpPr>
            <p:cNvPr id="823" name="Google Shape;823;p3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824" name="Google Shape;824;p3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20</a:t>
              </a:r>
              <a:endParaRPr/>
            </a:p>
          </p:txBody>
        </p:sp>
      </p:grpSp>
      <p:cxnSp>
        <p:nvCxnSpPr>
          <p:cNvPr id="825" name="Google Shape;825;p34"/>
          <p:cNvCxnSpPr/>
          <p:nvPr/>
        </p:nvCxnSpPr>
        <p:spPr>
          <a:xfrm>
            <a:off x="7772400" y="40386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826" name="Google Shape;826;p34"/>
          <p:cNvGrpSpPr/>
          <p:nvPr/>
        </p:nvGrpSpPr>
        <p:grpSpPr>
          <a:xfrm>
            <a:off x="7315200" y="5029200"/>
            <a:ext cx="552450" cy="536575"/>
            <a:chOff x="2304" y="1296"/>
            <a:chExt cx="348" cy="338"/>
          </a:xfrm>
        </p:grpSpPr>
        <p:sp>
          <p:nvSpPr>
            <p:cNvPr id="827" name="Google Shape;827;p3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828" name="Google Shape;828;p3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17</a:t>
              </a:r>
              <a:endParaRPr/>
            </a:p>
          </p:txBody>
        </p:sp>
      </p:grpSp>
      <p:cxnSp>
        <p:nvCxnSpPr>
          <p:cNvPr id="829" name="Google Shape;829;p34"/>
          <p:cNvCxnSpPr/>
          <p:nvPr/>
        </p:nvCxnSpPr>
        <p:spPr>
          <a:xfrm rot="10800000">
            <a:off x="7010400" y="4724400"/>
            <a:ext cx="4572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834" name="Shape 8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5" name="Google Shape;835;p35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C++ Implementation</a:t>
            </a:r>
            <a:endParaRPr/>
          </a:p>
        </p:txBody>
      </p:sp>
      <p:sp>
        <p:nvSpPr>
          <p:cNvPr id="836" name="Google Shape;836;p35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#include &lt;stdlib.h&gt;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template &lt;class Object&gt;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class TreeNode {    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public: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// constructors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TreeNode() 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{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    this-&gt;object = NULL;  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    this-&gt;left = this-&gt;right = NULL;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};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	 TreeNode( Object* object ) 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{ 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    this-&gt;object = object; 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    this-&gt;left = this-&gt;right = NULL;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};</a:t>
            </a:r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841" name="Shape 8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2" name="Google Shape;842;p36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C++ Implementation</a:t>
            </a:r>
            <a:endParaRPr/>
          </a:p>
        </p:txBody>
      </p:sp>
      <p:sp>
        <p:nvSpPr>
          <p:cNvPr id="843" name="Google Shape;843;p36"/>
          <p:cNvSpPr txBox="1"/>
          <p:nvPr>
            <p:ph idx="1" type="body"/>
          </p:nvPr>
        </p:nvSpPr>
        <p:spPr>
          <a:xfrm>
            <a:off x="455612" y="1524000"/>
            <a:ext cx="8226300" cy="49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1" marL="7429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Object* getInfo() </a:t>
            </a:r>
            <a:endParaRPr/>
          </a:p>
          <a:p>
            <a:pPr indent="-285750" lvl="1" marL="74295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 </a:t>
            </a:r>
            <a:endParaRPr/>
          </a:p>
          <a:p>
            <a:pPr indent="-285750" lvl="1" marL="74295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return this-&gt;object; </a:t>
            </a:r>
            <a:endParaRPr/>
          </a:p>
          <a:p>
            <a:pPr indent="-285750" lvl="1" marL="74295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};</a:t>
            </a:r>
            <a:endParaRPr/>
          </a:p>
          <a:p>
            <a:pPr indent="-285750" lvl="1" marL="74295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setInfo(Object* object) </a:t>
            </a:r>
            <a:endParaRPr/>
          </a:p>
          <a:p>
            <a:pPr indent="-285750" lvl="1" marL="74295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 </a:t>
            </a:r>
            <a:endParaRPr/>
          </a:p>
          <a:p>
            <a:pPr indent="-285750" lvl="1" marL="74295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this-&gt;object = object; </a:t>
            </a:r>
            <a:endParaRPr/>
          </a:p>
          <a:p>
            <a:pPr indent="-285750" lvl="1" marL="74295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};</a:t>
            </a:r>
            <a:endParaRPr/>
          </a:p>
          <a:p>
            <a:pPr indent="-285750" lvl="1" marL="74295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TreeNode* getLeft() </a:t>
            </a:r>
            <a:endParaRPr/>
          </a:p>
          <a:p>
            <a:pPr indent="-285750" lvl="1" marL="74295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 </a:t>
            </a:r>
            <a:endParaRPr/>
          </a:p>
          <a:p>
            <a:pPr indent="-285750" lvl="1" marL="74295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return left; </a:t>
            </a:r>
            <a:endParaRPr/>
          </a:p>
          <a:p>
            <a:pPr indent="-285750" lvl="1" marL="74295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};</a:t>
            </a:r>
            <a:endParaRPr/>
          </a:p>
          <a:p>
            <a:pPr indent="-285750" lvl="1" marL="74295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setLeft(TreeNode *left) </a:t>
            </a:r>
            <a:endParaRPr/>
          </a:p>
          <a:p>
            <a:pPr indent="-285750" lvl="1" marL="74295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 </a:t>
            </a:r>
            <a:endParaRPr/>
          </a:p>
          <a:p>
            <a:pPr indent="-285750" lvl="1" marL="74295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this-&gt;left = left; </a:t>
            </a:r>
            <a:endParaRPr/>
          </a:p>
          <a:p>
            <a:pPr indent="-285750" lvl="1" marL="74295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};</a:t>
            </a:r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848" name="Shape 8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" name="Google Shape;849;p37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C++ Implementation</a:t>
            </a:r>
            <a:endParaRPr/>
          </a:p>
        </p:txBody>
      </p:sp>
      <p:sp>
        <p:nvSpPr>
          <p:cNvPr id="850" name="Google Shape;850;p37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1" marL="7429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TreeNode *getRight() </a:t>
            </a:r>
            <a:endParaRPr/>
          </a:p>
          <a:p>
            <a:pPr indent="-285750" lvl="1" marL="74295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 </a:t>
            </a:r>
            <a:endParaRPr/>
          </a:p>
          <a:p>
            <a:pPr indent="-285750" lvl="1" marL="74295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return right; </a:t>
            </a:r>
            <a:endParaRPr/>
          </a:p>
          <a:p>
            <a:pPr indent="-285750" lvl="1" marL="74295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};</a:t>
            </a:r>
            <a:endParaRPr/>
          </a:p>
          <a:p>
            <a:pPr indent="-285750" lvl="1" marL="74295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setRight(TreeNode *right) </a:t>
            </a:r>
            <a:endParaRPr/>
          </a:p>
          <a:p>
            <a:pPr indent="-285750" lvl="1" marL="74295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 </a:t>
            </a:r>
            <a:endParaRPr/>
          </a:p>
          <a:p>
            <a:pPr indent="-285750" lvl="1" marL="74295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this-&gt;right = right; </a:t>
            </a:r>
            <a:endParaRPr/>
          </a:p>
          <a:p>
            <a:pPr indent="-285750" lvl="1" marL="74295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};</a:t>
            </a:r>
            <a:endParaRPr/>
          </a:p>
          <a:p>
            <a:pPr indent="-285750" lvl="1" marL="74295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	</a:t>
            </a:r>
            <a:endParaRPr/>
          </a:p>
          <a:p>
            <a:pPr indent="-285750" lvl="1" marL="74295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int isLeaf( )</a:t>
            </a:r>
            <a:endParaRPr/>
          </a:p>
          <a:p>
            <a:pPr indent="-285750" lvl="1" marL="74295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indent="-285750" lvl="1" marL="74295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if( this-&gt;left == NULL &amp;&amp; this-&gt;right == NULL ) </a:t>
            </a:r>
            <a:endParaRPr/>
          </a:p>
          <a:p>
            <a:pPr indent="-285750" lvl="1" marL="74295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return 1;</a:t>
            </a:r>
            <a:endParaRPr/>
          </a:p>
          <a:p>
            <a:pPr indent="-285750" lvl="1" marL="74295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return 0;</a:t>
            </a:r>
            <a:endParaRPr/>
          </a:p>
          <a:p>
            <a:pPr indent="-285750" lvl="1" marL="74295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FF9999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};</a:t>
            </a:r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855" name="Shape 8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6" name="Google Shape;856;p38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C++ Implementation</a:t>
            </a:r>
            <a:endParaRPr/>
          </a:p>
        </p:txBody>
      </p:sp>
      <p:sp>
        <p:nvSpPr>
          <p:cNvPr id="857" name="Google Shape;857;p38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2000"/>
              <a:buFont typeface="Noto Sans Symbols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private: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CC6600"/>
              </a:buClr>
              <a:buSzPts val="2000"/>
              <a:buFont typeface="Noto Sans Symbols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	Object*   object;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CC6600"/>
              </a:buClr>
              <a:buSzPts val="2000"/>
              <a:buFont typeface="Noto Sans Symbols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	TreeNode* left;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CC6600"/>
              </a:buClr>
              <a:buSzPts val="2000"/>
              <a:buFont typeface="Noto Sans Symbols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	TreeNode* right;	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CC6600"/>
              </a:buClr>
              <a:buSzPts val="2000"/>
              <a:buFont typeface="Noto Sans Symbols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}; // end class TreeNode</a:t>
            </a:r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862" name="Shape 8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3" name="Google Shape;863;p39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C++ Implementation</a:t>
            </a:r>
            <a:endParaRPr/>
          </a:p>
        </p:txBody>
      </p:sp>
      <p:sp>
        <p:nvSpPr>
          <p:cNvPr id="864" name="Google Shape;864;p39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#include &lt;iostream&gt;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#include &lt;stdlib.h&gt;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#include "TreeNode.cpp"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t/>
            </a:r>
            <a:endParaRPr b="1" i="0" sz="18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int main(int argc, char *argv[])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int x[] = { 14, 15, 4, 9, 7, 18, 3, 5, 16,4, 20, 17, 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 9, 14,5, -1};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TreeNode&lt;int&gt;* root = new TreeNode&lt;int&gt;();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root-&gt;setInfo( &amp;x[0] );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for(int i=1; x[i] &gt; 0; i++ )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{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insert(root, &amp;x[i] );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}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6600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869" name="Shape 8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" name="Google Shape;870;p40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C++ Implementation</a:t>
            </a:r>
            <a:endParaRPr/>
          </a:p>
        </p:txBody>
      </p:sp>
      <p:sp>
        <p:nvSpPr>
          <p:cNvPr id="871" name="Google Shape;871;p40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2000"/>
              <a:buFont typeface="Noto Sans Symbols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insert(TreeNode&lt;int&gt;* root, int* info)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CC6600"/>
              </a:buClr>
              <a:buSzPts val="2000"/>
              <a:buFont typeface="Noto Sans Symbols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CC6600"/>
              </a:buClr>
              <a:buSzPts val="2000"/>
              <a:buFont typeface="Noto Sans Symbols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TreeNode&lt;int&gt;* node = new TreeNode&lt;int&gt;(info);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CC6600"/>
              </a:buClr>
              <a:buSzPts val="2000"/>
              <a:buFont typeface="Noto Sans Symbols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TreeNode&lt;int&gt; *p, *q;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CC6600"/>
              </a:buClr>
              <a:buSzPts val="2000"/>
              <a:buFont typeface="Noto Sans Symbols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p = q = root;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CC6600"/>
              </a:buClr>
              <a:buSzPts val="2000"/>
              <a:buFont typeface="Noto Sans Symbols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while( *info != *(p-&gt;getInfo()) &amp;&amp; q != NULL )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CC6600"/>
              </a:buClr>
              <a:buSzPts val="2000"/>
              <a:buFont typeface="Noto Sans Symbols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{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CC6600"/>
              </a:buClr>
              <a:buSzPts val="2000"/>
              <a:buFont typeface="Noto Sans Symbols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p = q;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CC6600"/>
              </a:buClr>
              <a:buSzPts val="2000"/>
              <a:buFont typeface="Noto Sans Symbols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if( *info &lt; *(p-&gt;getInfo()) )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CC6600"/>
              </a:buClr>
              <a:buSzPts val="2000"/>
              <a:buFont typeface="Noto Sans Symbols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q = p-&gt;getLeft();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CC6600"/>
              </a:buClr>
              <a:buSzPts val="2000"/>
              <a:buFont typeface="Noto Sans Symbols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else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CC6600"/>
              </a:buClr>
              <a:buSzPts val="2000"/>
              <a:buFont typeface="Noto Sans Symbols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q = p-&gt;getRight();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CC6600"/>
              </a:buClr>
              <a:buSzPts val="2000"/>
              <a:buFont typeface="Noto Sans Symbols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}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CC6600"/>
              </a:buClr>
              <a:buSzPts val="2000"/>
              <a:buFont typeface="Noto Sans Symbols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876" name="Shape 8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" name="Google Shape;877;p41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C++ Implementation</a:t>
            </a:r>
            <a:endParaRPr/>
          </a:p>
        </p:txBody>
      </p:sp>
      <p:sp>
        <p:nvSpPr>
          <p:cNvPr id="878" name="Google Shape;878;p41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2000"/>
              <a:buFont typeface="Noto Sans Symbols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  if( *info == *(p-&gt;getInfo()) ){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CC6600"/>
              </a:buClr>
              <a:buSzPts val="2000"/>
              <a:buFont typeface="Noto Sans Symbols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cout &lt;&lt; "attempt to insert duplicate: " 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CC6600"/>
              </a:buClr>
              <a:buSzPts val="2000"/>
              <a:buFont typeface="Noto Sans Symbols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       &lt;&lt; *info &lt;&lt; endl;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CC6600"/>
              </a:buClr>
              <a:buSzPts val="2000"/>
              <a:buFont typeface="Noto Sans Symbols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delete node;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CC6600"/>
              </a:buClr>
              <a:buSzPts val="2000"/>
              <a:buFont typeface="Noto Sans Symbols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}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CC6600"/>
              </a:buClr>
              <a:buSzPts val="2000"/>
              <a:buFont typeface="Noto Sans Symbols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else if( *info &lt; *(p-&gt;getInfo()) )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CC6600"/>
              </a:buClr>
              <a:buSzPts val="2000"/>
              <a:buFont typeface="Noto Sans Symbols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p-&gt;setLeft( node );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CC6600"/>
              </a:buClr>
              <a:buSzPts val="2000"/>
              <a:buFont typeface="Noto Sans Symbols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else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CC6600"/>
              </a:buClr>
              <a:buSzPts val="2000"/>
              <a:buFont typeface="Noto Sans Symbols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p-&gt;setRight( node );        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CC6600"/>
              </a:buClr>
              <a:buSzPts val="2000"/>
              <a:buFont typeface="Noto Sans Symbols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 // end of insert</a:t>
            </a:r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883" name="Shape 8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4" name="Google Shape;884;p42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Trace of insert</a:t>
            </a:r>
            <a:endParaRPr/>
          </a:p>
        </p:txBody>
      </p:sp>
      <p:sp>
        <p:nvSpPr>
          <p:cNvPr id="885" name="Google Shape;885;p42"/>
          <p:cNvSpPr txBox="1"/>
          <p:nvPr>
            <p:ph idx="1" type="body"/>
          </p:nvPr>
        </p:nvSpPr>
        <p:spPr>
          <a:xfrm>
            <a:off x="455612" y="5638800"/>
            <a:ext cx="82263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17, 9, 14, 5</a:t>
            </a:r>
            <a:endParaRPr/>
          </a:p>
        </p:txBody>
      </p:sp>
      <p:grpSp>
        <p:nvGrpSpPr>
          <p:cNvPr id="886" name="Google Shape;886;p42"/>
          <p:cNvGrpSpPr/>
          <p:nvPr/>
        </p:nvGrpSpPr>
        <p:grpSpPr>
          <a:xfrm>
            <a:off x="3810000" y="1828800"/>
            <a:ext cx="552450" cy="536575"/>
            <a:chOff x="2304" y="1296"/>
            <a:chExt cx="348" cy="338"/>
          </a:xfrm>
        </p:grpSpPr>
        <p:sp>
          <p:nvSpPr>
            <p:cNvPr id="887" name="Google Shape;887;p4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888" name="Google Shape;888;p4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14</a:t>
              </a:r>
              <a:endParaRPr/>
            </a:p>
          </p:txBody>
        </p:sp>
      </p:grpSp>
      <p:grpSp>
        <p:nvGrpSpPr>
          <p:cNvPr id="889" name="Google Shape;889;p42"/>
          <p:cNvGrpSpPr/>
          <p:nvPr/>
        </p:nvGrpSpPr>
        <p:grpSpPr>
          <a:xfrm>
            <a:off x="6019800" y="2667000"/>
            <a:ext cx="552450" cy="536575"/>
            <a:chOff x="2304" y="1296"/>
            <a:chExt cx="348" cy="338"/>
          </a:xfrm>
        </p:grpSpPr>
        <p:sp>
          <p:nvSpPr>
            <p:cNvPr id="890" name="Google Shape;890;p4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891" name="Google Shape;891;p4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15</a:t>
              </a:r>
              <a:endParaRPr/>
            </a:p>
          </p:txBody>
        </p:sp>
      </p:grpSp>
      <p:cxnSp>
        <p:nvCxnSpPr>
          <p:cNvPr id="892" name="Google Shape;892;p42"/>
          <p:cNvCxnSpPr/>
          <p:nvPr/>
        </p:nvCxnSpPr>
        <p:spPr>
          <a:xfrm>
            <a:off x="4419600" y="2209800"/>
            <a:ext cx="1676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893" name="Google Shape;893;p42"/>
          <p:cNvGrpSpPr/>
          <p:nvPr/>
        </p:nvGrpSpPr>
        <p:grpSpPr>
          <a:xfrm>
            <a:off x="1600200" y="2667000"/>
            <a:ext cx="552450" cy="536575"/>
            <a:chOff x="2304" y="1296"/>
            <a:chExt cx="348" cy="338"/>
          </a:xfrm>
        </p:grpSpPr>
        <p:sp>
          <p:nvSpPr>
            <p:cNvPr id="894" name="Google Shape;894;p4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895" name="Google Shape;895;p4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</p:grpSp>
      <p:cxnSp>
        <p:nvCxnSpPr>
          <p:cNvPr id="896" name="Google Shape;896;p42"/>
          <p:cNvCxnSpPr/>
          <p:nvPr/>
        </p:nvCxnSpPr>
        <p:spPr>
          <a:xfrm flipH="1">
            <a:off x="2209800" y="2209800"/>
            <a:ext cx="1676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897" name="Google Shape;897;p42"/>
          <p:cNvGrpSpPr/>
          <p:nvPr/>
        </p:nvGrpSpPr>
        <p:grpSpPr>
          <a:xfrm>
            <a:off x="2819400" y="3581400"/>
            <a:ext cx="552450" cy="536575"/>
            <a:chOff x="2304" y="1296"/>
            <a:chExt cx="348" cy="338"/>
          </a:xfrm>
        </p:grpSpPr>
        <p:sp>
          <p:nvSpPr>
            <p:cNvPr id="898" name="Google Shape;898;p4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899" name="Google Shape;899;p4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9</a:t>
              </a:r>
              <a:endParaRPr/>
            </a:p>
          </p:txBody>
        </p:sp>
      </p:grpSp>
      <p:cxnSp>
        <p:nvCxnSpPr>
          <p:cNvPr id="900" name="Google Shape;900;p42"/>
          <p:cNvCxnSpPr/>
          <p:nvPr/>
        </p:nvCxnSpPr>
        <p:spPr>
          <a:xfrm>
            <a:off x="21336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901" name="Google Shape;901;p42"/>
          <p:cNvGrpSpPr/>
          <p:nvPr/>
        </p:nvGrpSpPr>
        <p:grpSpPr>
          <a:xfrm>
            <a:off x="2057400" y="4267200"/>
            <a:ext cx="552450" cy="536575"/>
            <a:chOff x="2304" y="1296"/>
            <a:chExt cx="348" cy="338"/>
          </a:xfrm>
        </p:grpSpPr>
        <p:sp>
          <p:nvSpPr>
            <p:cNvPr id="902" name="Google Shape;902;p4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903" name="Google Shape;903;p4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7</a:t>
              </a:r>
              <a:endParaRPr/>
            </a:p>
          </p:txBody>
        </p:sp>
      </p:grpSp>
      <p:cxnSp>
        <p:nvCxnSpPr>
          <p:cNvPr id="904" name="Google Shape;904;p42"/>
          <p:cNvCxnSpPr/>
          <p:nvPr/>
        </p:nvCxnSpPr>
        <p:spPr>
          <a:xfrm flipH="1">
            <a:off x="2590800" y="40386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905" name="Google Shape;905;p42"/>
          <p:cNvGrpSpPr/>
          <p:nvPr/>
        </p:nvGrpSpPr>
        <p:grpSpPr>
          <a:xfrm>
            <a:off x="7239000" y="3581400"/>
            <a:ext cx="552450" cy="536575"/>
            <a:chOff x="2304" y="1296"/>
            <a:chExt cx="348" cy="338"/>
          </a:xfrm>
        </p:grpSpPr>
        <p:sp>
          <p:nvSpPr>
            <p:cNvPr id="906" name="Google Shape;906;p4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907" name="Google Shape;907;p4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18</a:t>
              </a:r>
              <a:endParaRPr/>
            </a:p>
          </p:txBody>
        </p:sp>
      </p:grpSp>
      <p:cxnSp>
        <p:nvCxnSpPr>
          <p:cNvPr id="908" name="Google Shape;908;p42"/>
          <p:cNvCxnSpPr/>
          <p:nvPr/>
        </p:nvCxnSpPr>
        <p:spPr>
          <a:xfrm>
            <a:off x="65532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909" name="Google Shape;909;p42"/>
          <p:cNvGrpSpPr/>
          <p:nvPr/>
        </p:nvGrpSpPr>
        <p:grpSpPr>
          <a:xfrm>
            <a:off x="381000" y="3581400"/>
            <a:ext cx="552450" cy="536575"/>
            <a:chOff x="2304" y="1296"/>
            <a:chExt cx="348" cy="338"/>
          </a:xfrm>
        </p:grpSpPr>
        <p:sp>
          <p:nvSpPr>
            <p:cNvPr id="910" name="Google Shape;910;p4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911" name="Google Shape;911;p4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</p:grpSp>
      <p:cxnSp>
        <p:nvCxnSpPr>
          <p:cNvPr id="912" name="Google Shape;912;p42"/>
          <p:cNvCxnSpPr/>
          <p:nvPr/>
        </p:nvCxnSpPr>
        <p:spPr>
          <a:xfrm flipH="1">
            <a:off x="9144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913" name="Google Shape;913;p42"/>
          <p:cNvGrpSpPr/>
          <p:nvPr/>
        </p:nvGrpSpPr>
        <p:grpSpPr>
          <a:xfrm>
            <a:off x="1219200" y="5029200"/>
            <a:ext cx="552450" cy="536575"/>
            <a:chOff x="2304" y="1296"/>
            <a:chExt cx="348" cy="338"/>
          </a:xfrm>
        </p:grpSpPr>
        <p:sp>
          <p:nvSpPr>
            <p:cNvPr id="914" name="Google Shape;914;p4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915" name="Google Shape;915;p4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  <a:endParaRPr/>
            </a:p>
          </p:txBody>
        </p:sp>
      </p:grpSp>
      <p:cxnSp>
        <p:nvCxnSpPr>
          <p:cNvPr id="916" name="Google Shape;916;p42"/>
          <p:cNvCxnSpPr/>
          <p:nvPr/>
        </p:nvCxnSpPr>
        <p:spPr>
          <a:xfrm flipH="1" rot="10800000">
            <a:off x="1752600" y="4724400"/>
            <a:ext cx="4572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917" name="Google Shape;917;p42"/>
          <p:cNvGrpSpPr/>
          <p:nvPr/>
        </p:nvGrpSpPr>
        <p:grpSpPr>
          <a:xfrm>
            <a:off x="6477000" y="4267200"/>
            <a:ext cx="552450" cy="536575"/>
            <a:chOff x="2304" y="1296"/>
            <a:chExt cx="348" cy="338"/>
          </a:xfrm>
        </p:grpSpPr>
        <p:sp>
          <p:nvSpPr>
            <p:cNvPr id="918" name="Google Shape;918;p4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919" name="Google Shape;919;p4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16</a:t>
              </a:r>
              <a:endParaRPr/>
            </a:p>
          </p:txBody>
        </p:sp>
      </p:grpSp>
      <p:cxnSp>
        <p:nvCxnSpPr>
          <p:cNvPr id="920" name="Google Shape;920;p42"/>
          <p:cNvCxnSpPr/>
          <p:nvPr/>
        </p:nvCxnSpPr>
        <p:spPr>
          <a:xfrm flipH="1">
            <a:off x="7010400" y="40386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921" name="Google Shape;921;p42"/>
          <p:cNvGrpSpPr/>
          <p:nvPr/>
        </p:nvGrpSpPr>
        <p:grpSpPr>
          <a:xfrm>
            <a:off x="8001000" y="4267200"/>
            <a:ext cx="552450" cy="536575"/>
            <a:chOff x="2304" y="1296"/>
            <a:chExt cx="348" cy="338"/>
          </a:xfrm>
        </p:grpSpPr>
        <p:sp>
          <p:nvSpPr>
            <p:cNvPr id="922" name="Google Shape;922;p4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923" name="Google Shape;923;p4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20</a:t>
              </a:r>
              <a:endParaRPr/>
            </a:p>
          </p:txBody>
        </p:sp>
      </p:grpSp>
      <p:cxnSp>
        <p:nvCxnSpPr>
          <p:cNvPr id="924" name="Google Shape;924;p42"/>
          <p:cNvCxnSpPr/>
          <p:nvPr/>
        </p:nvCxnSpPr>
        <p:spPr>
          <a:xfrm>
            <a:off x="7772400" y="40386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925" name="Google Shape;925;p42"/>
          <p:cNvGrpSpPr/>
          <p:nvPr/>
        </p:nvGrpSpPr>
        <p:grpSpPr>
          <a:xfrm>
            <a:off x="685800" y="1828800"/>
            <a:ext cx="552450" cy="536575"/>
            <a:chOff x="2304" y="1296"/>
            <a:chExt cx="348" cy="338"/>
          </a:xfrm>
        </p:grpSpPr>
        <p:sp>
          <p:nvSpPr>
            <p:cNvPr id="926" name="Google Shape;926;p4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927" name="Google Shape;927;p4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17</a:t>
              </a:r>
              <a:endParaRPr/>
            </a:p>
          </p:txBody>
        </p:sp>
      </p:grpSp>
      <p:grpSp>
        <p:nvGrpSpPr>
          <p:cNvPr id="928" name="Google Shape;928;p42"/>
          <p:cNvGrpSpPr/>
          <p:nvPr/>
        </p:nvGrpSpPr>
        <p:grpSpPr>
          <a:xfrm>
            <a:off x="3048000" y="1600200"/>
            <a:ext cx="825500" cy="476250"/>
            <a:chOff x="2804" y="2365"/>
            <a:chExt cx="520" cy="300"/>
          </a:xfrm>
        </p:grpSpPr>
        <p:sp>
          <p:nvSpPr>
            <p:cNvPr id="929" name="Google Shape;929;p42"/>
            <p:cNvSpPr txBox="1"/>
            <p:nvPr/>
          </p:nvSpPr>
          <p:spPr>
            <a:xfrm>
              <a:off x="2804" y="2365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Courier New"/>
                <a:buNone/>
              </a:pPr>
              <a:r>
                <a:rPr b="1" i="1" lang="en-US" sz="28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p</a:t>
              </a:r>
              <a:endParaRPr/>
            </a:p>
          </p:txBody>
        </p:sp>
        <p:cxnSp>
          <p:nvCxnSpPr>
            <p:cNvPr id="930" name="Google Shape;930;p42"/>
            <p:cNvCxnSpPr/>
            <p:nvPr/>
          </p:nvCxnSpPr>
          <p:spPr>
            <a:xfrm>
              <a:off x="3024" y="2544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triangle"/>
            </a:ln>
          </p:spPr>
        </p:cxnSp>
      </p:grpSp>
      <p:grpSp>
        <p:nvGrpSpPr>
          <p:cNvPr id="931" name="Google Shape;931;p42"/>
          <p:cNvGrpSpPr/>
          <p:nvPr/>
        </p:nvGrpSpPr>
        <p:grpSpPr>
          <a:xfrm>
            <a:off x="3086100" y="1828800"/>
            <a:ext cx="819150" cy="476250"/>
            <a:chOff x="2904" y="2697"/>
            <a:chExt cx="516" cy="300"/>
          </a:xfrm>
        </p:grpSpPr>
        <p:sp>
          <p:nvSpPr>
            <p:cNvPr id="932" name="Google Shape;932;p42"/>
            <p:cNvSpPr txBox="1"/>
            <p:nvPr/>
          </p:nvSpPr>
          <p:spPr>
            <a:xfrm>
              <a:off x="2904" y="2697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Courier New"/>
                <a:buNone/>
              </a:pPr>
              <a:r>
                <a:rPr b="1" i="1" lang="en-US" sz="28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q</a:t>
              </a:r>
              <a:endParaRPr/>
            </a:p>
          </p:txBody>
        </p:sp>
        <p:cxnSp>
          <p:nvCxnSpPr>
            <p:cNvPr id="933" name="Google Shape;933;p42"/>
            <p:cNvCxnSpPr/>
            <p:nvPr/>
          </p:nvCxnSpPr>
          <p:spPr>
            <a:xfrm>
              <a:off x="3120" y="2880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triangle"/>
            </a:ln>
          </p:spPr>
        </p:cxn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7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Applications of Binary Trees</a:t>
            </a:r>
            <a:endParaRPr/>
          </a:p>
        </p:txBody>
      </p:sp>
      <p:sp>
        <p:nvSpPr>
          <p:cNvPr id="59" name="Google Shape;59;p7"/>
          <p:cNvSpPr txBox="1"/>
          <p:nvPr>
            <p:ph idx="1" type="body"/>
          </p:nvPr>
        </p:nvSpPr>
        <p:spPr>
          <a:xfrm>
            <a:off x="455612" y="1600200"/>
            <a:ext cx="8226300" cy="464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binary tree is a useful data structure when two-way decisions must be made at each point in a process.</a:t>
            </a:r>
            <a:endParaRPr/>
          </a:p>
          <a:p>
            <a:pPr indent="-342900" lvl="0" marL="342900" marR="0" rtl="0" algn="l">
              <a:lnSpc>
                <a:spcPct val="11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example, suppose we wanted to find all duplicates in a list of numbers:</a:t>
            </a:r>
            <a:b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14, 15, 4, 9, 7, 18, 3, 5, 16, 4, 20, 17, 9, 14, 5</a:t>
            </a:r>
            <a:endParaRPr/>
          </a:p>
          <a:p>
            <a:pPr indent="-165100" lvl="0" marL="342900" marR="0" rtl="0" algn="l">
              <a:lnSpc>
                <a:spcPct val="11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1651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CC6600"/>
              </a:buClr>
              <a:buSzPts val="2800"/>
              <a:buFont typeface="Noto Sans Symbols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938" name="Shape 9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9" name="Google Shape;939;p43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Trace of insert</a:t>
            </a:r>
            <a:endParaRPr/>
          </a:p>
        </p:txBody>
      </p:sp>
      <p:sp>
        <p:nvSpPr>
          <p:cNvPr id="940" name="Google Shape;940;p43"/>
          <p:cNvSpPr txBox="1"/>
          <p:nvPr>
            <p:ph idx="1" type="body"/>
          </p:nvPr>
        </p:nvSpPr>
        <p:spPr>
          <a:xfrm>
            <a:off x="455612" y="5638800"/>
            <a:ext cx="82263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17, 9, 14, 5</a:t>
            </a:r>
            <a:endParaRPr/>
          </a:p>
        </p:txBody>
      </p:sp>
      <p:grpSp>
        <p:nvGrpSpPr>
          <p:cNvPr id="941" name="Google Shape;941;p43"/>
          <p:cNvGrpSpPr/>
          <p:nvPr/>
        </p:nvGrpSpPr>
        <p:grpSpPr>
          <a:xfrm>
            <a:off x="3810000" y="1828800"/>
            <a:ext cx="552450" cy="536575"/>
            <a:chOff x="2304" y="1296"/>
            <a:chExt cx="348" cy="338"/>
          </a:xfrm>
        </p:grpSpPr>
        <p:sp>
          <p:nvSpPr>
            <p:cNvPr id="942" name="Google Shape;942;p43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943" name="Google Shape;943;p43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14</a:t>
              </a:r>
              <a:endParaRPr/>
            </a:p>
          </p:txBody>
        </p:sp>
      </p:grpSp>
      <p:grpSp>
        <p:nvGrpSpPr>
          <p:cNvPr id="944" name="Google Shape;944;p43"/>
          <p:cNvGrpSpPr/>
          <p:nvPr/>
        </p:nvGrpSpPr>
        <p:grpSpPr>
          <a:xfrm>
            <a:off x="6019800" y="2667000"/>
            <a:ext cx="552450" cy="536575"/>
            <a:chOff x="2304" y="1296"/>
            <a:chExt cx="348" cy="338"/>
          </a:xfrm>
        </p:grpSpPr>
        <p:sp>
          <p:nvSpPr>
            <p:cNvPr id="945" name="Google Shape;945;p43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946" name="Google Shape;946;p43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15</a:t>
              </a:r>
              <a:endParaRPr/>
            </a:p>
          </p:txBody>
        </p:sp>
      </p:grpSp>
      <p:cxnSp>
        <p:nvCxnSpPr>
          <p:cNvPr id="947" name="Google Shape;947;p43"/>
          <p:cNvCxnSpPr/>
          <p:nvPr/>
        </p:nvCxnSpPr>
        <p:spPr>
          <a:xfrm>
            <a:off x="4419600" y="2209800"/>
            <a:ext cx="1676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948" name="Google Shape;948;p43"/>
          <p:cNvGrpSpPr/>
          <p:nvPr/>
        </p:nvGrpSpPr>
        <p:grpSpPr>
          <a:xfrm>
            <a:off x="1600200" y="2667000"/>
            <a:ext cx="552450" cy="536575"/>
            <a:chOff x="2304" y="1296"/>
            <a:chExt cx="348" cy="338"/>
          </a:xfrm>
        </p:grpSpPr>
        <p:sp>
          <p:nvSpPr>
            <p:cNvPr id="949" name="Google Shape;949;p43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950" name="Google Shape;950;p43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</p:grpSp>
      <p:cxnSp>
        <p:nvCxnSpPr>
          <p:cNvPr id="951" name="Google Shape;951;p43"/>
          <p:cNvCxnSpPr/>
          <p:nvPr/>
        </p:nvCxnSpPr>
        <p:spPr>
          <a:xfrm flipH="1">
            <a:off x="2209800" y="2209800"/>
            <a:ext cx="1676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952" name="Google Shape;952;p43"/>
          <p:cNvGrpSpPr/>
          <p:nvPr/>
        </p:nvGrpSpPr>
        <p:grpSpPr>
          <a:xfrm>
            <a:off x="2819400" y="3581400"/>
            <a:ext cx="552450" cy="536575"/>
            <a:chOff x="2304" y="1296"/>
            <a:chExt cx="348" cy="338"/>
          </a:xfrm>
        </p:grpSpPr>
        <p:sp>
          <p:nvSpPr>
            <p:cNvPr id="953" name="Google Shape;953;p43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954" name="Google Shape;954;p43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9</a:t>
              </a:r>
              <a:endParaRPr/>
            </a:p>
          </p:txBody>
        </p:sp>
      </p:grpSp>
      <p:cxnSp>
        <p:nvCxnSpPr>
          <p:cNvPr id="955" name="Google Shape;955;p43"/>
          <p:cNvCxnSpPr/>
          <p:nvPr/>
        </p:nvCxnSpPr>
        <p:spPr>
          <a:xfrm>
            <a:off x="21336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956" name="Google Shape;956;p43"/>
          <p:cNvGrpSpPr/>
          <p:nvPr/>
        </p:nvGrpSpPr>
        <p:grpSpPr>
          <a:xfrm>
            <a:off x="2057400" y="4267200"/>
            <a:ext cx="552450" cy="536575"/>
            <a:chOff x="2304" y="1296"/>
            <a:chExt cx="348" cy="338"/>
          </a:xfrm>
        </p:grpSpPr>
        <p:sp>
          <p:nvSpPr>
            <p:cNvPr id="957" name="Google Shape;957;p43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958" name="Google Shape;958;p43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7</a:t>
              </a:r>
              <a:endParaRPr/>
            </a:p>
          </p:txBody>
        </p:sp>
      </p:grpSp>
      <p:cxnSp>
        <p:nvCxnSpPr>
          <p:cNvPr id="959" name="Google Shape;959;p43"/>
          <p:cNvCxnSpPr/>
          <p:nvPr/>
        </p:nvCxnSpPr>
        <p:spPr>
          <a:xfrm flipH="1">
            <a:off x="2590800" y="40386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960" name="Google Shape;960;p43"/>
          <p:cNvGrpSpPr/>
          <p:nvPr/>
        </p:nvGrpSpPr>
        <p:grpSpPr>
          <a:xfrm>
            <a:off x="7239000" y="3581400"/>
            <a:ext cx="552450" cy="536575"/>
            <a:chOff x="2304" y="1296"/>
            <a:chExt cx="348" cy="338"/>
          </a:xfrm>
        </p:grpSpPr>
        <p:sp>
          <p:nvSpPr>
            <p:cNvPr id="961" name="Google Shape;961;p43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962" name="Google Shape;962;p43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18</a:t>
              </a:r>
              <a:endParaRPr/>
            </a:p>
          </p:txBody>
        </p:sp>
      </p:grpSp>
      <p:cxnSp>
        <p:nvCxnSpPr>
          <p:cNvPr id="963" name="Google Shape;963;p43"/>
          <p:cNvCxnSpPr/>
          <p:nvPr/>
        </p:nvCxnSpPr>
        <p:spPr>
          <a:xfrm>
            <a:off x="65532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964" name="Google Shape;964;p43"/>
          <p:cNvGrpSpPr/>
          <p:nvPr/>
        </p:nvGrpSpPr>
        <p:grpSpPr>
          <a:xfrm>
            <a:off x="381000" y="3581400"/>
            <a:ext cx="552450" cy="536575"/>
            <a:chOff x="2304" y="1296"/>
            <a:chExt cx="348" cy="338"/>
          </a:xfrm>
        </p:grpSpPr>
        <p:sp>
          <p:nvSpPr>
            <p:cNvPr id="965" name="Google Shape;965;p43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966" name="Google Shape;966;p43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</p:grpSp>
      <p:cxnSp>
        <p:nvCxnSpPr>
          <p:cNvPr id="967" name="Google Shape;967;p43"/>
          <p:cNvCxnSpPr/>
          <p:nvPr/>
        </p:nvCxnSpPr>
        <p:spPr>
          <a:xfrm flipH="1">
            <a:off x="9144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968" name="Google Shape;968;p43"/>
          <p:cNvGrpSpPr/>
          <p:nvPr/>
        </p:nvGrpSpPr>
        <p:grpSpPr>
          <a:xfrm>
            <a:off x="1219200" y="5029200"/>
            <a:ext cx="552450" cy="536575"/>
            <a:chOff x="2304" y="1296"/>
            <a:chExt cx="348" cy="338"/>
          </a:xfrm>
        </p:grpSpPr>
        <p:sp>
          <p:nvSpPr>
            <p:cNvPr id="969" name="Google Shape;969;p43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970" name="Google Shape;970;p43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  <a:endParaRPr/>
            </a:p>
          </p:txBody>
        </p:sp>
      </p:grpSp>
      <p:cxnSp>
        <p:nvCxnSpPr>
          <p:cNvPr id="971" name="Google Shape;971;p43"/>
          <p:cNvCxnSpPr/>
          <p:nvPr/>
        </p:nvCxnSpPr>
        <p:spPr>
          <a:xfrm flipH="1" rot="10800000">
            <a:off x="1752600" y="4724400"/>
            <a:ext cx="4572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972" name="Google Shape;972;p43"/>
          <p:cNvGrpSpPr/>
          <p:nvPr/>
        </p:nvGrpSpPr>
        <p:grpSpPr>
          <a:xfrm>
            <a:off x="6477000" y="4267200"/>
            <a:ext cx="552450" cy="536575"/>
            <a:chOff x="2304" y="1296"/>
            <a:chExt cx="348" cy="338"/>
          </a:xfrm>
        </p:grpSpPr>
        <p:sp>
          <p:nvSpPr>
            <p:cNvPr id="973" name="Google Shape;973;p43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974" name="Google Shape;974;p43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16</a:t>
              </a:r>
              <a:endParaRPr/>
            </a:p>
          </p:txBody>
        </p:sp>
      </p:grpSp>
      <p:cxnSp>
        <p:nvCxnSpPr>
          <p:cNvPr id="975" name="Google Shape;975;p43"/>
          <p:cNvCxnSpPr/>
          <p:nvPr/>
        </p:nvCxnSpPr>
        <p:spPr>
          <a:xfrm flipH="1">
            <a:off x="7010400" y="40386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976" name="Google Shape;976;p43"/>
          <p:cNvGrpSpPr/>
          <p:nvPr/>
        </p:nvGrpSpPr>
        <p:grpSpPr>
          <a:xfrm>
            <a:off x="8001000" y="4267200"/>
            <a:ext cx="552450" cy="536575"/>
            <a:chOff x="2304" y="1296"/>
            <a:chExt cx="348" cy="338"/>
          </a:xfrm>
        </p:grpSpPr>
        <p:sp>
          <p:nvSpPr>
            <p:cNvPr id="977" name="Google Shape;977;p43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978" name="Google Shape;978;p43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20</a:t>
              </a:r>
              <a:endParaRPr/>
            </a:p>
          </p:txBody>
        </p:sp>
      </p:grpSp>
      <p:cxnSp>
        <p:nvCxnSpPr>
          <p:cNvPr id="979" name="Google Shape;979;p43"/>
          <p:cNvCxnSpPr/>
          <p:nvPr/>
        </p:nvCxnSpPr>
        <p:spPr>
          <a:xfrm>
            <a:off x="7772400" y="40386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980" name="Google Shape;980;p43"/>
          <p:cNvGrpSpPr/>
          <p:nvPr/>
        </p:nvGrpSpPr>
        <p:grpSpPr>
          <a:xfrm>
            <a:off x="685800" y="1828800"/>
            <a:ext cx="552450" cy="536575"/>
            <a:chOff x="2304" y="1296"/>
            <a:chExt cx="348" cy="338"/>
          </a:xfrm>
        </p:grpSpPr>
        <p:sp>
          <p:nvSpPr>
            <p:cNvPr id="981" name="Google Shape;981;p43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982" name="Google Shape;982;p43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17</a:t>
              </a:r>
              <a:endParaRPr/>
            </a:p>
          </p:txBody>
        </p:sp>
      </p:grpSp>
      <p:grpSp>
        <p:nvGrpSpPr>
          <p:cNvPr id="983" name="Google Shape;983;p43"/>
          <p:cNvGrpSpPr/>
          <p:nvPr/>
        </p:nvGrpSpPr>
        <p:grpSpPr>
          <a:xfrm>
            <a:off x="3048000" y="1600200"/>
            <a:ext cx="825500" cy="476250"/>
            <a:chOff x="2804" y="2365"/>
            <a:chExt cx="520" cy="300"/>
          </a:xfrm>
        </p:grpSpPr>
        <p:sp>
          <p:nvSpPr>
            <p:cNvPr id="984" name="Google Shape;984;p43"/>
            <p:cNvSpPr txBox="1"/>
            <p:nvPr/>
          </p:nvSpPr>
          <p:spPr>
            <a:xfrm>
              <a:off x="2804" y="2365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Courier New"/>
                <a:buNone/>
              </a:pPr>
              <a:r>
                <a:rPr b="1" i="1" lang="en-US" sz="28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p</a:t>
              </a:r>
              <a:endParaRPr/>
            </a:p>
          </p:txBody>
        </p:sp>
        <p:cxnSp>
          <p:nvCxnSpPr>
            <p:cNvPr id="985" name="Google Shape;985;p43"/>
            <p:cNvCxnSpPr/>
            <p:nvPr/>
          </p:nvCxnSpPr>
          <p:spPr>
            <a:xfrm>
              <a:off x="3024" y="2544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triangle"/>
            </a:ln>
          </p:spPr>
        </p:cxnSp>
      </p:grpSp>
      <p:grpSp>
        <p:nvGrpSpPr>
          <p:cNvPr id="986" name="Google Shape;986;p43"/>
          <p:cNvGrpSpPr/>
          <p:nvPr/>
        </p:nvGrpSpPr>
        <p:grpSpPr>
          <a:xfrm>
            <a:off x="5295900" y="2743200"/>
            <a:ext cx="819150" cy="476250"/>
            <a:chOff x="2904" y="2697"/>
            <a:chExt cx="516" cy="300"/>
          </a:xfrm>
        </p:grpSpPr>
        <p:sp>
          <p:nvSpPr>
            <p:cNvPr id="987" name="Google Shape;987;p43"/>
            <p:cNvSpPr txBox="1"/>
            <p:nvPr/>
          </p:nvSpPr>
          <p:spPr>
            <a:xfrm>
              <a:off x="2904" y="2697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Courier New"/>
                <a:buNone/>
              </a:pPr>
              <a:r>
                <a:rPr b="1" i="1" lang="en-US" sz="28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q</a:t>
              </a:r>
              <a:endParaRPr/>
            </a:p>
          </p:txBody>
        </p:sp>
        <p:cxnSp>
          <p:nvCxnSpPr>
            <p:cNvPr id="988" name="Google Shape;988;p43"/>
            <p:cNvCxnSpPr/>
            <p:nvPr/>
          </p:nvCxnSpPr>
          <p:spPr>
            <a:xfrm>
              <a:off x="3120" y="2880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triangle"/>
            </a:ln>
          </p:spPr>
        </p:cxnSp>
      </p:grp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993" name="Shape 9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4" name="Google Shape;994;p44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Trace of insert</a:t>
            </a:r>
            <a:endParaRPr/>
          </a:p>
        </p:txBody>
      </p:sp>
      <p:sp>
        <p:nvSpPr>
          <p:cNvPr id="995" name="Google Shape;995;p44"/>
          <p:cNvSpPr txBox="1"/>
          <p:nvPr>
            <p:ph idx="1" type="body"/>
          </p:nvPr>
        </p:nvSpPr>
        <p:spPr>
          <a:xfrm>
            <a:off x="455612" y="5638800"/>
            <a:ext cx="82263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17, 9, 14, 5</a:t>
            </a:r>
            <a:endParaRPr/>
          </a:p>
        </p:txBody>
      </p:sp>
      <p:grpSp>
        <p:nvGrpSpPr>
          <p:cNvPr id="996" name="Google Shape;996;p44"/>
          <p:cNvGrpSpPr/>
          <p:nvPr/>
        </p:nvGrpSpPr>
        <p:grpSpPr>
          <a:xfrm>
            <a:off x="3810000" y="1828800"/>
            <a:ext cx="552450" cy="536575"/>
            <a:chOff x="2304" y="1296"/>
            <a:chExt cx="348" cy="338"/>
          </a:xfrm>
        </p:grpSpPr>
        <p:sp>
          <p:nvSpPr>
            <p:cNvPr id="997" name="Google Shape;997;p4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998" name="Google Shape;998;p4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14</a:t>
              </a:r>
              <a:endParaRPr/>
            </a:p>
          </p:txBody>
        </p:sp>
      </p:grpSp>
      <p:grpSp>
        <p:nvGrpSpPr>
          <p:cNvPr id="999" name="Google Shape;999;p44"/>
          <p:cNvGrpSpPr/>
          <p:nvPr/>
        </p:nvGrpSpPr>
        <p:grpSpPr>
          <a:xfrm>
            <a:off x="6019800" y="2667000"/>
            <a:ext cx="552450" cy="536575"/>
            <a:chOff x="2304" y="1296"/>
            <a:chExt cx="348" cy="338"/>
          </a:xfrm>
        </p:grpSpPr>
        <p:sp>
          <p:nvSpPr>
            <p:cNvPr id="1000" name="Google Shape;1000;p4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01" name="Google Shape;1001;p4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15</a:t>
              </a:r>
              <a:endParaRPr/>
            </a:p>
          </p:txBody>
        </p:sp>
      </p:grpSp>
      <p:cxnSp>
        <p:nvCxnSpPr>
          <p:cNvPr id="1002" name="Google Shape;1002;p44"/>
          <p:cNvCxnSpPr/>
          <p:nvPr/>
        </p:nvCxnSpPr>
        <p:spPr>
          <a:xfrm>
            <a:off x="4419600" y="2209800"/>
            <a:ext cx="1676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003" name="Google Shape;1003;p44"/>
          <p:cNvGrpSpPr/>
          <p:nvPr/>
        </p:nvGrpSpPr>
        <p:grpSpPr>
          <a:xfrm>
            <a:off x="1600200" y="2667000"/>
            <a:ext cx="552450" cy="536575"/>
            <a:chOff x="2304" y="1296"/>
            <a:chExt cx="348" cy="338"/>
          </a:xfrm>
        </p:grpSpPr>
        <p:sp>
          <p:nvSpPr>
            <p:cNvPr id="1004" name="Google Shape;1004;p4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05" name="Google Shape;1005;p4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</p:grpSp>
      <p:cxnSp>
        <p:nvCxnSpPr>
          <p:cNvPr id="1006" name="Google Shape;1006;p44"/>
          <p:cNvCxnSpPr/>
          <p:nvPr/>
        </p:nvCxnSpPr>
        <p:spPr>
          <a:xfrm flipH="1">
            <a:off x="2209800" y="2209800"/>
            <a:ext cx="1676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007" name="Google Shape;1007;p44"/>
          <p:cNvGrpSpPr/>
          <p:nvPr/>
        </p:nvGrpSpPr>
        <p:grpSpPr>
          <a:xfrm>
            <a:off x="2819400" y="3581400"/>
            <a:ext cx="552450" cy="536575"/>
            <a:chOff x="2304" y="1296"/>
            <a:chExt cx="348" cy="338"/>
          </a:xfrm>
        </p:grpSpPr>
        <p:sp>
          <p:nvSpPr>
            <p:cNvPr id="1008" name="Google Shape;1008;p4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09" name="Google Shape;1009;p4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9</a:t>
              </a:r>
              <a:endParaRPr/>
            </a:p>
          </p:txBody>
        </p:sp>
      </p:grpSp>
      <p:cxnSp>
        <p:nvCxnSpPr>
          <p:cNvPr id="1010" name="Google Shape;1010;p44"/>
          <p:cNvCxnSpPr/>
          <p:nvPr/>
        </p:nvCxnSpPr>
        <p:spPr>
          <a:xfrm>
            <a:off x="21336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011" name="Google Shape;1011;p44"/>
          <p:cNvGrpSpPr/>
          <p:nvPr/>
        </p:nvGrpSpPr>
        <p:grpSpPr>
          <a:xfrm>
            <a:off x="2057400" y="4267200"/>
            <a:ext cx="552450" cy="536575"/>
            <a:chOff x="2304" y="1296"/>
            <a:chExt cx="348" cy="338"/>
          </a:xfrm>
        </p:grpSpPr>
        <p:sp>
          <p:nvSpPr>
            <p:cNvPr id="1012" name="Google Shape;1012;p4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13" name="Google Shape;1013;p4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7</a:t>
              </a:r>
              <a:endParaRPr/>
            </a:p>
          </p:txBody>
        </p:sp>
      </p:grpSp>
      <p:cxnSp>
        <p:nvCxnSpPr>
          <p:cNvPr id="1014" name="Google Shape;1014;p44"/>
          <p:cNvCxnSpPr/>
          <p:nvPr/>
        </p:nvCxnSpPr>
        <p:spPr>
          <a:xfrm flipH="1">
            <a:off x="2590800" y="40386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015" name="Google Shape;1015;p44"/>
          <p:cNvGrpSpPr/>
          <p:nvPr/>
        </p:nvGrpSpPr>
        <p:grpSpPr>
          <a:xfrm>
            <a:off x="7239000" y="3581400"/>
            <a:ext cx="552450" cy="536575"/>
            <a:chOff x="2304" y="1296"/>
            <a:chExt cx="348" cy="338"/>
          </a:xfrm>
        </p:grpSpPr>
        <p:sp>
          <p:nvSpPr>
            <p:cNvPr id="1016" name="Google Shape;1016;p4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17" name="Google Shape;1017;p4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18</a:t>
              </a:r>
              <a:endParaRPr/>
            </a:p>
          </p:txBody>
        </p:sp>
      </p:grpSp>
      <p:cxnSp>
        <p:nvCxnSpPr>
          <p:cNvPr id="1018" name="Google Shape;1018;p44"/>
          <p:cNvCxnSpPr/>
          <p:nvPr/>
        </p:nvCxnSpPr>
        <p:spPr>
          <a:xfrm>
            <a:off x="65532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019" name="Google Shape;1019;p44"/>
          <p:cNvGrpSpPr/>
          <p:nvPr/>
        </p:nvGrpSpPr>
        <p:grpSpPr>
          <a:xfrm>
            <a:off x="381000" y="3581400"/>
            <a:ext cx="552450" cy="536575"/>
            <a:chOff x="2304" y="1296"/>
            <a:chExt cx="348" cy="338"/>
          </a:xfrm>
        </p:grpSpPr>
        <p:sp>
          <p:nvSpPr>
            <p:cNvPr id="1020" name="Google Shape;1020;p4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21" name="Google Shape;1021;p4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</p:grpSp>
      <p:cxnSp>
        <p:nvCxnSpPr>
          <p:cNvPr id="1022" name="Google Shape;1022;p44"/>
          <p:cNvCxnSpPr/>
          <p:nvPr/>
        </p:nvCxnSpPr>
        <p:spPr>
          <a:xfrm flipH="1">
            <a:off x="9144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023" name="Google Shape;1023;p44"/>
          <p:cNvGrpSpPr/>
          <p:nvPr/>
        </p:nvGrpSpPr>
        <p:grpSpPr>
          <a:xfrm>
            <a:off x="1219200" y="5029200"/>
            <a:ext cx="552450" cy="536575"/>
            <a:chOff x="2304" y="1296"/>
            <a:chExt cx="348" cy="338"/>
          </a:xfrm>
        </p:grpSpPr>
        <p:sp>
          <p:nvSpPr>
            <p:cNvPr id="1024" name="Google Shape;1024;p4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25" name="Google Shape;1025;p4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  <a:endParaRPr/>
            </a:p>
          </p:txBody>
        </p:sp>
      </p:grpSp>
      <p:cxnSp>
        <p:nvCxnSpPr>
          <p:cNvPr id="1026" name="Google Shape;1026;p44"/>
          <p:cNvCxnSpPr/>
          <p:nvPr/>
        </p:nvCxnSpPr>
        <p:spPr>
          <a:xfrm flipH="1" rot="10800000">
            <a:off x="1752600" y="4724400"/>
            <a:ext cx="4572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027" name="Google Shape;1027;p44"/>
          <p:cNvGrpSpPr/>
          <p:nvPr/>
        </p:nvGrpSpPr>
        <p:grpSpPr>
          <a:xfrm>
            <a:off x="6477000" y="4267200"/>
            <a:ext cx="552450" cy="536575"/>
            <a:chOff x="2304" y="1296"/>
            <a:chExt cx="348" cy="338"/>
          </a:xfrm>
        </p:grpSpPr>
        <p:sp>
          <p:nvSpPr>
            <p:cNvPr id="1028" name="Google Shape;1028;p4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29" name="Google Shape;1029;p4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16</a:t>
              </a:r>
              <a:endParaRPr/>
            </a:p>
          </p:txBody>
        </p:sp>
      </p:grpSp>
      <p:cxnSp>
        <p:nvCxnSpPr>
          <p:cNvPr id="1030" name="Google Shape;1030;p44"/>
          <p:cNvCxnSpPr/>
          <p:nvPr/>
        </p:nvCxnSpPr>
        <p:spPr>
          <a:xfrm flipH="1">
            <a:off x="7010400" y="40386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031" name="Google Shape;1031;p44"/>
          <p:cNvGrpSpPr/>
          <p:nvPr/>
        </p:nvGrpSpPr>
        <p:grpSpPr>
          <a:xfrm>
            <a:off x="8001000" y="4267200"/>
            <a:ext cx="552450" cy="536575"/>
            <a:chOff x="2304" y="1296"/>
            <a:chExt cx="348" cy="338"/>
          </a:xfrm>
        </p:grpSpPr>
        <p:sp>
          <p:nvSpPr>
            <p:cNvPr id="1032" name="Google Shape;1032;p4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33" name="Google Shape;1033;p4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20</a:t>
              </a:r>
              <a:endParaRPr/>
            </a:p>
          </p:txBody>
        </p:sp>
      </p:grpSp>
      <p:cxnSp>
        <p:nvCxnSpPr>
          <p:cNvPr id="1034" name="Google Shape;1034;p44"/>
          <p:cNvCxnSpPr/>
          <p:nvPr/>
        </p:nvCxnSpPr>
        <p:spPr>
          <a:xfrm>
            <a:off x="7772400" y="40386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035" name="Google Shape;1035;p44"/>
          <p:cNvGrpSpPr/>
          <p:nvPr/>
        </p:nvGrpSpPr>
        <p:grpSpPr>
          <a:xfrm>
            <a:off x="685800" y="1828800"/>
            <a:ext cx="552450" cy="536575"/>
            <a:chOff x="2304" y="1296"/>
            <a:chExt cx="348" cy="338"/>
          </a:xfrm>
        </p:grpSpPr>
        <p:sp>
          <p:nvSpPr>
            <p:cNvPr id="1036" name="Google Shape;1036;p44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37" name="Google Shape;1037;p44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17</a:t>
              </a:r>
              <a:endParaRPr/>
            </a:p>
          </p:txBody>
        </p:sp>
      </p:grpSp>
      <p:grpSp>
        <p:nvGrpSpPr>
          <p:cNvPr id="1038" name="Google Shape;1038;p44"/>
          <p:cNvGrpSpPr/>
          <p:nvPr/>
        </p:nvGrpSpPr>
        <p:grpSpPr>
          <a:xfrm>
            <a:off x="5213350" y="2605087"/>
            <a:ext cx="825500" cy="476250"/>
            <a:chOff x="2804" y="2365"/>
            <a:chExt cx="520" cy="300"/>
          </a:xfrm>
        </p:grpSpPr>
        <p:sp>
          <p:nvSpPr>
            <p:cNvPr id="1039" name="Google Shape;1039;p44"/>
            <p:cNvSpPr txBox="1"/>
            <p:nvPr/>
          </p:nvSpPr>
          <p:spPr>
            <a:xfrm>
              <a:off x="2804" y="2365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Courier New"/>
                <a:buNone/>
              </a:pPr>
              <a:r>
                <a:rPr b="1" i="1" lang="en-US" sz="28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p</a:t>
              </a:r>
              <a:endParaRPr/>
            </a:p>
          </p:txBody>
        </p:sp>
        <p:cxnSp>
          <p:nvCxnSpPr>
            <p:cNvPr id="1040" name="Google Shape;1040;p44"/>
            <p:cNvCxnSpPr/>
            <p:nvPr/>
          </p:nvCxnSpPr>
          <p:spPr>
            <a:xfrm>
              <a:off x="3024" y="2544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triangle"/>
            </a:ln>
          </p:spPr>
        </p:cxnSp>
      </p:grpSp>
      <p:grpSp>
        <p:nvGrpSpPr>
          <p:cNvPr id="1041" name="Google Shape;1041;p44"/>
          <p:cNvGrpSpPr/>
          <p:nvPr/>
        </p:nvGrpSpPr>
        <p:grpSpPr>
          <a:xfrm>
            <a:off x="5295900" y="2833687"/>
            <a:ext cx="819150" cy="476250"/>
            <a:chOff x="2904" y="2697"/>
            <a:chExt cx="516" cy="300"/>
          </a:xfrm>
        </p:grpSpPr>
        <p:sp>
          <p:nvSpPr>
            <p:cNvPr id="1042" name="Google Shape;1042;p44"/>
            <p:cNvSpPr txBox="1"/>
            <p:nvPr/>
          </p:nvSpPr>
          <p:spPr>
            <a:xfrm>
              <a:off x="2904" y="2697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Courier New"/>
                <a:buNone/>
              </a:pPr>
              <a:r>
                <a:rPr b="1" i="1" lang="en-US" sz="28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q</a:t>
              </a:r>
              <a:endParaRPr/>
            </a:p>
          </p:txBody>
        </p:sp>
        <p:cxnSp>
          <p:nvCxnSpPr>
            <p:cNvPr id="1043" name="Google Shape;1043;p44"/>
            <p:cNvCxnSpPr/>
            <p:nvPr/>
          </p:nvCxnSpPr>
          <p:spPr>
            <a:xfrm>
              <a:off x="3120" y="2880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triangle"/>
            </a:ln>
          </p:spPr>
        </p:cxnSp>
      </p:grp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1048" name="Shape 10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Google Shape;1049;p45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Trace of insert</a:t>
            </a:r>
            <a:endParaRPr/>
          </a:p>
        </p:txBody>
      </p:sp>
      <p:sp>
        <p:nvSpPr>
          <p:cNvPr id="1050" name="Google Shape;1050;p45"/>
          <p:cNvSpPr txBox="1"/>
          <p:nvPr>
            <p:ph idx="1" type="body"/>
          </p:nvPr>
        </p:nvSpPr>
        <p:spPr>
          <a:xfrm>
            <a:off x="455612" y="5638800"/>
            <a:ext cx="82263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17, 9, 14, 5</a:t>
            </a:r>
            <a:endParaRPr/>
          </a:p>
        </p:txBody>
      </p:sp>
      <p:grpSp>
        <p:nvGrpSpPr>
          <p:cNvPr id="1051" name="Google Shape;1051;p45"/>
          <p:cNvGrpSpPr/>
          <p:nvPr/>
        </p:nvGrpSpPr>
        <p:grpSpPr>
          <a:xfrm>
            <a:off x="3810000" y="1828800"/>
            <a:ext cx="552450" cy="536575"/>
            <a:chOff x="2304" y="1296"/>
            <a:chExt cx="348" cy="338"/>
          </a:xfrm>
        </p:grpSpPr>
        <p:sp>
          <p:nvSpPr>
            <p:cNvPr id="1052" name="Google Shape;1052;p4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53" name="Google Shape;1053;p4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14</a:t>
              </a:r>
              <a:endParaRPr/>
            </a:p>
          </p:txBody>
        </p:sp>
      </p:grpSp>
      <p:grpSp>
        <p:nvGrpSpPr>
          <p:cNvPr id="1054" name="Google Shape;1054;p45"/>
          <p:cNvGrpSpPr/>
          <p:nvPr/>
        </p:nvGrpSpPr>
        <p:grpSpPr>
          <a:xfrm>
            <a:off x="6019800" y="2667000"/>
            <a:ext cx="552450" cy="536575"/>
            <a:chOff x="2304" y="1296"/>
            <a:chExt cx="348" cy="338"/>
          </a:xfrm>
        </p:grpSpPr>
        <p:sp>
          <p:nvSpPr>
            <p:cNvPr id="1055" name="Google Shape;1055;p4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56" name="Google Shape;1056;p4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15</a:t>
              </a:r>
              <a:endParaRPr/>
            </a:p>
          </p:txBody>
        </p:sp>
      </p:grpSp>
      <p:cxnSp>
        <p:nvCxnSpPr>
          <p:cNvPr id="1057" name="Google Shape;1057;p45"/>
          <p:cNvCxnSpPr/>
          <p:nvPr/>
        </p:nvCxnSpPr>
        <p:spPr>
          <a:xfrm>
            <a:off x="4419600" y="2209800"/>
            <a:ext cx="1676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058" name="Google Shape;1058;p45"/>
          <p:cNvGrpSpPr/>
          <p:nvPr/>
        </p:nvGrpSpPr>
        <p:grpSpPr>
          <a:xfrm>
            <a:off x="1600200" y="2667000"/>
            <a:ext cx="552450" cy="536575"/>
            <a:chOff x="2304" y="1296"/>
            <a:chExt cx="348" cy="338"/>
          </a:xfrm>
        </p:grpSpPr>
        <p:sp>
          <p:nvSpPr>
            <p:cNvPr id="1059" name="Google Shape;1059;p4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60" name="Google Shape;1060;p4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</p:grpSp>
      <p:cxnSp>
        <p:nvCxnSpPr>
          <p:cNvPr id="1061" name="Google Shape;1061;p45"/>
          <p:cNvCxnSpPr/>
          <p:nvPr/>
        </p:nvCxnSpPr>
        <p:spPr>
          <a:xfrm flipH="1">
            <a:off x="2209800" y="2209800"/>
            <a:ext cx="1676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062" name="Google Shape;1062;p45"/>
          <p:cNvGrpSpPr/>
          <p:nvPr/>
        </p:nvGrpSpPr>
        <p:grpSpPr>
          <a:xfrm>
            <a:off x="2819400" y="3581400"/>
            <a:ext cx="552450" cy="536575"/>
            <a:chOff x="2304" y="1296"/>
            <a:chExt cx="348" cy="338"/>
          </a:xfrm>
        </p:grpSpPr>
        <p:sp>
          <p:nvSpPr>
            <p:cNvPr id="1063" name="Google Shape;1063;p4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64" name="Google Shape;1064;p4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9</a:t>
              </a:r>
              <a:endParaRPr/>
            </a:p>
          </p:txBody>
        </p:sp>
      </p:grpSp>
      <p:cxnSp>
        <p:nvCxnSpPr>
          <p:cNvPr id="1065" name="Google Shape;1065;p45"/>
          <p:cNvCxnSpPr/>
          <p:nvPr/>
        </p:nvCxnSpPr>
        <p:spPr>
          <a:xfrm>
            <a:off x="21336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066" name="Google Shape;1066;p45"/>
          <p:cNvGrpSpPr/>
          <p:nvPr/>
        </p:nvGrpSpPr>
        <p:grpSpPr>
          <a:xfrm>
            <a:off x="2057400" y="4267200"/>
            <a:ext cx="552450" cy="536575"/>
            <a:chOff x="2304" y="1296"/>
            <a:chExt cx="348" cy="338"/>
          </a:xfrm>
        </p:grpSpPr>
        <p:sp>
          <p:nvSpPr>
            <p:cNvPr id="1067" name="Google Shape;1067;p4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68" name="Google Shape;1068;p4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7</a:t>
              </a:r>
              <a:endParaRPr/>
            </a:p>
          </p:txBody>
        </p:sp>
      </p:grpSp>
      <p:cxnSp>
        <p:nvCxnSpPr>
          <p:cNvPr id="1069" name="Google Shape;1069;p45"/>
          <p:cNvCxnSpPr/>
          <p:nvPr/>
        </p:nvCxnSpPr>
        <p:spPr>
          <a:xfrm flipH="1">
            <a:off x="2590800" y="40386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070" name="Google Shape;1070;p45"/>
          <p:cNvGrpSpPr/>
          <p:nvPr/>
        </p:nvGrpSpPr>
        <p:grpSpPr>
          <a:xfrm>
            <a:off x="7239000" y="3581400"/>
            <a:ext cx="552450" cy="536575"/>
            <a:chOff x="2304" y="1296"/>
            <a:chExt cx="348" cy="338"/>
          </a:xfrm>
        </p:grpSpPr>
        <p:sp>
          <p:nvSpPr>
            <p:cNvPr id="1071" name="Google Shape;1071;p4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72" name="Google Shape;1072;p4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18</a:t>
              </a:r>
              <a:endParaRPr/>
            </a:p>
          </p:txBody>
        </p:sp>
      </p:grpSp>
      <p:cxnSp>
        <p:nvCxnSpPr>
          <p:cNvPr id="1073" name="Google Shape;1073;p45"/>
          <p:cNvCxnSpPr/>
          <p:nvPr/>
        </p:nvCxnSpPr>
        <p:spPr>
          <a:xfrm>
            <a:off x="65532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074" name="Google Shape;1074;p45"/>
          <p:cNvGrpSpPr/>
          <p:nvPr/>
        </p:nvGrpSpPr>
        <p:grpSpPr>
          <a:xfrm>
            <a:off x="381000" y="3581400"/>
            <a:ext cx="552450" cy="536575"/>
            <a:chOff x="2304" y="1296"/>
            <a:chExt cx="348" cy="338"/>
          </a:xfrm>
        </p:grpSpPr>
        <p:sp>
          <p:nvSpPr>
            <p:cNvPr id="1075" name="Google Shape;1075;p4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76" name="Google Shape;1076;p4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</p:grpSp>
      <p:cxnSp>
        <p:nvCxnSpPr>
          <p:cNvPr id="1077" name="Google Shape;1077;p45"/>
          <p:cNvCxnSpPr/>
          <p:nvPr/>
        </p:nvCxnSpPr>
        <p:spPr>
          <a:xfrm flipH="1">
            <a:off x="9144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078" name="Google Shape;1078;p45"/>
          <p:cNvGrpSpPr/>
          <p:nvPr/>
        </p:nvGrpSpPr>
        <p:grpSpPr>
          <a:xfrm>
            <a:off x="1219200" y="5029200"/>
            <a:ext cx="552450" cy="536575"/>
            <a:chOff x="2304" y="1296"/>
            <a:chExt cx="348" cy="338"/>
          </a:xfrm>
        </p:grpSpPr>
        <p:sp>
          <p:nvSpPr>
            <p:cNvPr id="1079" name="Google Shape;1079;p4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80" name="Google Shape;1080;p4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  <a:endParaRPr/>
            </a:p>
          </p:txBody>
        </p:sp>
      </p:grpSp>
      <p:cxnSp>
        <p:nvCxnSpPr>
          <p:cNvPr id="1081" name="Google Shape;1081;p45"/>
          <p:cNvCxnSpPr/>
          <p:nvPr/>
        </p:nvCxnSpPr>
        <p:spPr>
          <a:xfrm flipH="1" rot="10800000">
            <a:off x="1752600" y="4724400"/>
            <a:ext cx="4572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082" name="Google Shape;1082;p45"/>
          <p:cNvGrpSpPr/>
          <p:nvPr/>
        </p:nvGrpSpPr>
        <p:grpSpPr>
          <a:xfrm>
            <a:off x="6477000" y="4267200"/>
            <a:ext cx="552450" cy="536575"/>
            <a:chOff x="2304" y="1296"/>
            <a:chExt cx="348" cy="338"/>
          </a:xfrm>
        </p:grpSpPr>
        <p:sp>
          <p:nvSpPr>
            <p:cNvPr id="1083" name="Google Shape;1083;p4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84" name="Google Shape;1084;p4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16</a:t>
              </a:r>
              <a:endParaRPr/>
            </a:p>
          </p:txBody>
        </p:sp>
      </p:grpSp>
      <p:cxnSp>
        <p:nvCxnSpPr>
          <p:cNvPr id="1085" name="Google Shape;1085;p45"/>
          <p:cNvCxnSpPr/>
          <p:nvPr/>
        </p:nvCxnSpPr>
        <p:spPr>
          <a:xfrm flipH="1">
            <a:off x="7010400" y="40386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086" name="Google Shape;1086;p45"/>
          <p:cNvGrpSpPr/>
          <p:nvPr/>
        </p:nvGrpSpPr>
        <p:grpSpPr>
          <a:xfrm>
            <a:off x="8001000" y="4267200"/>
            <a:ext cx="552450" cy="536575"/>
            <a:chOff x="2304" y="1296"/>
            <a:chExt cx="348" cy="338"/>
          </a:xfrm>
        </p:grpSpPr>
        <p:sp>
          <p:nvSpPr>
            <p:cNvPr id="1087" name="Google Shape;1087;p4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88" name="Google Shape;1088;p4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20</a:t>
              </a:r>
              <a:endParaRPr/>
            </a:p>
          </p:txBody>
        </p:sp>
      </p:grpSp>
      <p:cxnSp>
        <p:nvCxnSpPr>
          <p:cNvPr id="1089" name="Google Shape;1089;p45"/>
          <p:cNvCxnSpPr/>
          <p:nvPr/>
        </p:nvCxnSpPr>
        <p:spPr>
          <a:xfrm>
            <a:off x="7772400" y="40386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090" name="Google Shape;1090;p45"/>
          <p:cNvGrpSpPr/>
          <p:nvPr/>
        </p:nvGrpSpPr>
        <p:grpSpPr>
          <a:xfrm>
            <a:off x="685800" y="1828800"/>
            <a:ext cx="552450" cy="536575"/>
            <a:chOff x="2304" y="1296"/>
            <a:chExt cx="348" cy="338"/>
          </a:xfrm>
        </p:grpSpPr>
        <p:sp>
          <p:nvSpPr>
            <p:cNvPr id="1091" name="Google Shape;1091;p45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92" name="Google Shape;1092;p45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17</a:t>
              </a:r>
              <a:endParaRPr/>
            </a:p>
          </p:txBody>
        </p:sp>
      </p:grpSp>
      <p:grpSp>
        <p:nvGrpSpPr>
          <p:cNvPr id="1093" name="Google Shape;1093;p45"/>
          <p:cNvGrpSpPr/>
          <p:nvPr/>
        </p:nvGrpSpPr>
        <p:grpSpPr>
          <a:xfrm>
            <a:off x="5213350" y="2605087"/>
            <a:ext cx="825500" cy="476250"/>
            <a:chOff x="2804" y="2365"/>
            <a:chExt cx="520" cy="300"/>
          </a:xfrm>
        </p:grpSpPr>
        <p:sp>
          <p:nvSpPr>
            <p:cNvPr id="1094" name="Google Shape;1094;p45"/>
            <p:cNvSpPr txBox="1"/>
            <p:nvPr/>
          </p:nvSpPr>
          <p:spPr>
            <a:xfrm>
              <a:off x="2804" y="2365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Courier New"/>
                <a:buNone/>
              </a:pPr>
              <a:r>
                <a:rPr b="1" i="1" lang="en-US" sz="28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p</a:t>
              </a:r>
              <a:endParaRPr/>
            </a:p>
          </p:txBody>
        </p:sp>
        <p:cxnSp>
          <p:nvCxnSpPr>
            <p:cNvPr id="1095" name="Google Shape;1095;p45"/>
            <p:cNvCxnSpPr/>
            <p:nvPr/>
          </p:nvCxnSpPr>
          <p:spPr>
            <a:xfrm>
              <a:off x="3024" y="2544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triangle"/>
            </a:ln>
          </p:spPr>
        </p:cxnSp>
      </p:grpSp>
      <p:grpSp>
        <p:nvGrpSpPr>
          <p:cNvPr id="1096" name="Google Shape;1096;p45"/>
          <p:cNvGrpSpPr/>
          <p:nvPr/>
        </p:nvGrpSpPr>
        <p:grpSpPr>
          <a:xfrm>
            <a:off x="6515100" y="3595687"/>
            <a:ext cx="819150" cy="476250"/>
            <a:chOff x="2904" y="2697"/>
            <a:chExt cx="516" cy="300"/>
          </a:xfrm>
        </p:grpSpPr>
        <p:sp>
          <p:nvSpPr>
            <p:cNvPr id="1097" name="Google Shape;1097;p45"/>
            <p:cNvSpPr txBox="1"/>
            <p:nvPr/>
          </p:nvSpPr>
          <p:spPr>
            <a:xfrm>
              <a:off x="2904" y="2697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Courier New"/>
                <a:buNone/>
              </a:pPr>
              <a:r>
                <a:rPr b="1" i="1" lang="en-US" sz="28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q</a:t>
              </a:r>
              <a:endParaRPr/>
            </a:p>
          </p:txBody>
        </p:sp>
        <p:cxnSp>
          <p:nvCxnSpPr>
            <p:cNvPr id="1098" name="Google Shape;1098;p45"/>
            <p:cNvCxnSpPr/>
            <p:nvPr/>
          </p:nvCxnSpPr>
          <p:spPr>
            <a:xfrm>
              <a:off x="3120" y="2880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triangle"/>
            </a:ln>
          </p:spPr>
        </p:cxnSp>
      </p:grp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1103" name="Shape 1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4" name="Google Shape;1104;p46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Trace of insert</a:t>
            </a:r>
            <a:endParaRPr/>
          </a:p>
        </p:txBody>
      </p:sp>
      <p:sp>
        <p:nvSpPr>
          <p:cNvPr id="1105" name="Google Shape;1105;p46"/>
          <p:cNvSpPr txBox="1"/>
          <p:nvPr>
            <p:ph idx="1" type="body"/>
          </p:nvPr>
        </p:nvSpPr>
        <p:spPr>
          <a:xfrm>
            <a:off x="455612" y="5638800"/>
            <a:ext cx="82263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17, 9, 14, 5</a:t>
            </a:r>
            <a:endParaRPr/>
          </a:p>
        </p:txBody>
      </p:sp>
      <p:grpSp>
        <p:nvGrpSpPr>
          <p:cNvPr id="1106" name="Google Shape;1106;p46"/>
          <p:cNvGrpSpPr/>
          <p:nvPr/>
        </p:nvGrpSpPr>
        <p:grpSpPr>
          <a:xfrm>
            <a:off x="3810000" y="1828800"/>
            <a:ext cx="552450" cy="536575"/>
            <a:chOff x="2304" y="1296"/>
            <a:chExt cx="348" cy="338"/>
          </a:xfrm>
        </p:grpSpPr>
        <p:sp>
          <p:nvSpPr>
            <p:cNvPr id="1107" name="Google Shape;1107;p4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108" name="Google Shape;1108;p4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14</a:t>
              </a:r>
              <a:endParaRPr/>
            </a:p>
          </p:txBody>
        </p:sp>
      </p:grpSp>
      <p:grpSp>
        <p:nvGrpSpPr>
          <p:cNvPr id="1109" name="Google Shape;1109;p46"/>
          <p:cNvGrpSpPr/>
          <p:nvPr/>
        </p:nvGrpSpPr>
        <p:grpSpPr>
          <a:xfrm>
            <a:off x="6019800" y="2667000"/>
            <a:ext cx="552450" cy="536575"/>
            <a:chOff x="2304" y="1296"/>
            <a:chExt cx="348" cy="338"/>
          </a:xfrm>
        </p:grpSpPr>
        <p:sp>
          <p:nvSpPr>
            <p:cNvPr id="1110" name="Google Shape;1110;p4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111" name="Google Shape;1111;p4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15</a:t>
              </a:r>
              <a:endParaRPr/>
            </a:p>
          </p:txBody>
        </p:sp>
      </p:grpSp>
      <p:cxnSp>
        <p:nvCxnSpPr>
          <p:cNvPr id="1112" name="Google Shape;1112;p46"/>
          <p:cNvCxnSpPr/>
          <p:nvPr/>
        </p:nvCxnSpPr>
        <p:spPr>
          <a:xfrm>
            <a:off x="4419600" y="2209800"/>
            <a:ext cx="1676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113" name="Google Shape;1113;p46"/>
          <p:cNvGrpSpPr/>
          <p:nvPr/>
        </p:nvGrpSpPr>
        <p:grpSpPr>
          <a:xfrm>
            <a:off x="1600200" y="2667000"/>
            <a:ext cx="552450" cy="536575"/>
            <a:chOff x="2304" y="1296"/>
            <a:chExt cx="348" cy="338"/>
          </a:xfrm>
        </p:grpSpPr>
        <p:sp>
          <p:nvSpPr>
            <p:cNvPr id="1114" name="Google Shape;1114;p4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115" name="Google Shape;1115;p4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</p:grpSp>
      <p:cxnSp>
        <p:nvCxnSpPr>
          <p:cNvPr id="1116" name="Google Shape;1116;p46"/>
          <p:cNvCxnSpPr/>
          <p:nvPr/>
        </p:nvCxnSpPr>
        <p:spPr>
          <a:xfrm flipH="1">
            <a:off x="2209800" y="2209800"/>
            <a:ext cx="1676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117" name="Google Shape;1117;p46"/>
          <p:cNvGrpSpPr/>
          <p:nvPr/>
        </p:nvGrpSpPr>
        <p:grpSpPr>
          <a:xfrm>
            <a:off x="2819400" y="3581400"/>
            <a:ext cx="552450" cy="536575"/>
            <a:chOff x="2304" y="1296"/>
            <a:chExt cx="348" cy="338"/>
          </a:xfrm>
        </p:grpSpPr>
        <p:sp>
          <p:nvSpPr>
            <p:cNvPr id="1118" name="Google Shape;1118;p4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119" name="Google Shape;1119;p4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9</a:t>
              </a:r>
              <a:endParaRPr/>
            </a:p>
          </p:txBody>
        </p:sp>
      </p:grpSp>
      <p:cxnSp>
        <p:nvCxnSpPr>
          <p:cNvPr id="1120" name="Google Shape;1120;p46"/>
          <p:cNvCxnSpPr/>
          <p:nvPr/>
        </p:nvCxnSpPr>
        <p:spPr>
          <a:xfrm>
            <a:off x="21336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121" name="Google Shape;1121;p46"/>
          <p:cNvGrpSpPr/>
          <p:nvPr/>
        </p:nvGrpSpPr>
        <p:grpSpPr>
          <a:xfrm>
            <a:off x="2057400" y="4267200"/>
            <a:ext cx="552450" cy="536575"/>
            <a:chOff x="2304" y="1296"/>
            <a:chExt cx="348" cy="338"/>
          </a:xfrm>
        </p:grpSpPr>
        <p:sp>
          <p:nvSpPr>
            <p:cNvPr id="1122" name="Google Shape;1122;p4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123" name="Google Shape;1123;p4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7</a:t>
              </a:r>
              <a:endParaRPr/>
            </a:p>
          </p:txBody>
        </p:sp>
      </p:grpSp>
      <p:cxnSp>
        <p:nvCxnSpPr>
          <p:cNvPr id="1124" name="Google Shape;1124;p46"/>
          <p:cNvCxnSpPr/>
          <p:nvPr/>
        </p:nvCxnSpPr>
        <p:spPr>
          <a:xfrm flipH="1">
            <a:off x="2590800" y="40386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125" name="Google Shape;1125;p46"/>
          <p:cNvGrpSpPr/>
          <p:nvPr/>
        </p:nvGrpSpPr>
        <p:grpSpPr>
          <a:xfrm>
            <a:off x="7239000" y="3581400"/>
            <a:ext cx="552450" cy="536575"/>
            <a:chOff x="2304" y="1296"/>
            <a:chExt cx="348" cy="338"/>
          </a:xfrm>
        </p:grpSpPr>
        <p:sp>
          <p:nvSpPr>
            <p:cNvPr id="1126" name="Google Shape;1126;p4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127" name="Google Shape;1127;p4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18</a:t>
              </a:r>
              <a:endParaRPr/>
            </a:p>
          </p:txBody>
        </p:sp>
      </p:grpSp>
      <p:cxnSp>
        <p:nvCxnSpPr>
          <p:cNvPr id="1128" name="Google Shape;1128;p46"/>
          <p:cNvCxnSpPr/>
          <p:nvPr/>
        </p:nvCxnSpPr>
        <p:spPr>
          <a:xfrm>
            <a:off x="65532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129" name="Google Shape;1129;p46"/>
          <p:cNvGrpSpPr/>
          <p:nvPr/>
        </p:nvGrpSpPr>
        <p:grpSpPr>
          <a:xfrm>
            <a:off x="381000" y="3581400"/>
            <a:ext cx="552450" cy="536575"/>
            <a:chOff x="2304" y="1296"/>
            <a:chExt cx="348" cy="338"/>
          </a:xfrm>
        </p:grpSpPr>
        <p:sp>
          <p:nvSpPr>
            <p:cNvPr id="1130" name="Google Shape;1130;p4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131" name="Google Shape;1131;p4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</p:grpSp>
      <p:cxnSp>
        <p:nvCxnSpPr>
          <p:cNvPr id="1132" name="Google Shape;1132;p46"/>
          <p:cNvCxnSpPr/>
          <p:nvPr/>
        </p:nvCxnSpPr>
        <p:spPr>
          <a:xfrm flipH="1">
            <a:off x="9144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133" name="Google Shape;1133;p46"/>
          <p:cNvGrpSpPr/>
          <p:nvPr/>
        </p:nvGrpSpPr>
        <p:grpSpPr>
          <a:xfrm>
            <a:off x="1219200" y="5029200"/>
            <a:ext cx="552450" cy="536575"/>
            <a:chOff x="2304" y="1296"/>
            <a:chExt cx="348" cy="338"/>
          </a:xfrm>
        </p:grpSpPr>
        <p:sp>
          <p:nvSpPr>
            <p:cNvPr id="1134" name="Google Shape;1134;p4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135" name="Google Shape;1135;p4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  <a:endParaRPr/>
            </a:p>
          </p:txBody>
        </p:sp>
      </p:grpSp>
      <p:cxnSp>
        <p:nvCxnSpPr>
          <p:cNvPr id="1136" name="Google Shape;1136;p46"/>
          <p:cNvCxnSpPr/>
          <p:nvPr/>
        </p:nvCxnSpPr>
        <p:spPr>
          <a:xfrm flipH="1" rot="10800000">
            <a:off x="1752600" y="4724400"/>
            <a:ext cx="4572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137" name="Google Shape;1137;p46"/>
          <p:cNvGrpSpPr/>
          <p:nvPr/>
        </p:nvGrpSpPr>
        <p:grpSpPr>
          <a:xfrm>
            <a:off x="6477000" y="4267200"/>
            <a:ext cx="552450" cy="536575"/>
            <a:chOff x="2304" y="1296"/>
            <a:chExt cx="348" cy="338"/>
          </a:xfrm>
        </p:grpSpPr>
        <p:sp>
          <p:nvSpPr>
            <p:cNvPr id="1138" name="Google Shape;1138;p4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139" name="Google Shape;1139;p4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16</a:t>
              </a:r>
              <a:endParaRPr/>
            </a:p>
          </p:txBody>
        </p:sp>
      </p:grpSp>
      <p:cxnSp>
        <p:nvCxnSpPr>
          <p:cNvPr id="1140" name="Google Shape;1140;p46"/>
          <p:cNvCxnSpPr/>
          <p:nvPr/>
        </p:nvCxnSpPr>
        <p:spPr>
          <a:xfrm flipH="1">
            <a:off x="7010400" y="40386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141" name="Google Shape;1141;p46"/>
          <p:cNvGrpSpPr/>
          <p:nvPr/>
        </p:nvGrpSpPr>
        <p:grpSpPr>
          <a:xfrm>
            <a:off x="8001000" y="4267200"/>
            <a:ext cx="552450" cy="536575"/>
            <a:chOff x="2304" y="1296"/>
            <a:chExt cx="348" cy="338"/>
          </a:xfrm>
        </p:grpSpPr>
        <p:sp>
          <p:nvSpPr>
            <p:cNvPr id="1142" name="Google Shape;1142;p4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143" name="Google Shape;1143;p4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20</a:t>
              </a:r>
              <a:endParaRPr/>
            </a:p>
          </p:txBody>
        </p:sp>
      </p:grpSp>
      <p:cxnSp>
        <p:nvCxnSpPr>
          <p:cNvPr id="1144" name="Google Shape;1144;p46"/>
          <p:cNvCxnSpPr/>
          <p:nvPr/>
        </p:nvCxnSpPr>
        <p:spPr>
          <a:xfrm>
            <a:off x="7772400" y="40386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145" name="Google Shape;1145;p46"/>
          <p:cNvGrpSpPr/>
          <p:nvPr/>
        </p:nvGrpSpPr>
        <p:grpSpPr>
          <a:xfrm>
            <a:off x="685800" y="1828800"/>
            <a:ext cx="552450" cy="536575"/>
            <a:chOff x="2304" y="1296"/>
            <a:chExt cx="348" cy="338"/>
          </a:xfrm>
        </p:grpSpPr>
        <p:sp>
          <p:nvSpPr>
            <p:cNvPr id="1146" name="Google Shape;1146;p46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147" name="Google Shape;1147;p46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17</a:t>
              </a:r>
              <a:endParaRPr/>
            </a:p>
          </p:txBody>
        </p:sp>
      </p:grpSp>
      <p:grpSp>
        <p:nvGrpSpPr>
          <p:cNvPr id="1148" name="Google Shape;1148;p46"/>
          <p:cNvGrpSpPr/>
          <p:nvPr/>
        </p:nvGrpSpPr>
        <p:grpSpPr>
          <a:xfrm>
            <a:off x="6432550" y="3519487"/>
            <a:ext cx="825500" cy="476250"/>
            <a:chOff x="2804" y="2365"/>
            <a:chExt cx="520" cy="300"/>
          </a:xfrm>
        </p:grpSpPr>
        <p:sp>
          <p:nvSpPr>
            <p:cNvPr id="1149" name="Google Shape;1149;p46"/>
            <p:cNvSpPr txBox="1"/>
            <p:nvPr/>
          </p:nvSpPr>
          <p:spPr>
            <a:xfrm>
              <a:off x="2804" y="2365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Courier New"/>
                <a:buNone/>
              </a:pPr>
              <a:r>
                <a:rPr b="1" i="1" lang="en-US" sz="28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p</a:t>
              </a:r>
              <a:endParaRPr/>
            </a:p>
          </p:txBody>
        </p:sp>
        <p:cxnSp>
          <p:nvCxnSpPr>
            <p:cNvPr id="1150" name="Google Shape;1150;p46"/>
            <p:cNvCxnSpPr/>
            <p:nvPr/>
          </p:nvCxnSpPr>
          <p:spPr>
            <a:xfrm>
              <a:off x="3024" y="2544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triangle"/>
            </a:ln>
          </p:spPr>
        </p:cxnSp>
      </p:grpSp>
      <p:grpSp>
        <p:nvGrpSpPr>
          <p:cNvPr id="1151" name="Google Shape;1151;p46"/>
          <p:cNvGrpSpPr/>
          <p:nvPr/>
        </p:nvGrpSpPr>
        <p:grpSpPr>
          <a:xfrm>
            <a:off x="6515100" y="3733800"/>
            <a:ext cx="819150" cy="476250"/>
            <a:chOff x="2904" y="2697"/>
            <a:chExt cx="516" cy="300"/>
          </a:xfrm>
        </p:grpSpPr>
        <p:sp>
          <p:nvSpPr>
            <p:cNvPr id="1152" name="Google Shape;1152;p46"/>
            <p:cNvSpPr txBox="1"/>
            <p:nvPr/>
          </p:nvSpPr>
          <p:spPr>
            <a:xfrm>
              <a:off x="2904" y="2697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Courier New"/>
                <a:buNone/>
              </a:pPr>
              <a:r>
                <a:rPr b="1" i="1" lang="en-US" sz="28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q</a:t>
              </a:r>
              <a:endParaRPr/>
            </a:p>
          </p:txBody>
        </p:sp>
        <p:cxnSp>
          <p:nvCxnSpPr>
            <p:cNvPr id="1153" name="Google Shape;1153;p46"/>
            <p:cNvCxnSpPr/>
            <p:nvPr/>
          </p:nvCxnSpPr>
          <p:spPr>
            <a:xfrm>
              <a:off x="3120" y="2880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triangle"/>
            </a:ln>
          </p:spPr>
        </p:cxnSp>
      </p:grp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1158" name="Shape 1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9" name="Google Shape;1159;p47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Trace of insert</a:t>
            </a:r>
            <a:endParaRPr/>
          </a:p>
        </p:txBody>
      </p:sp>
      <p:sp>
        <p:nvSpPr>
          <p:cNvPr id="1160" name="Google Shape;1160;p47"/>
          <p:cNvSpPr txBox="1"/>
          <p:nvPr>
            <p:ph idx="1" type="body"/>
          </p:nvPr>
        </p:nvSpPr>
        <p:spPr>
          <a:xfrm>
            <a:off x="455612" y="5638800"/>
            <a:ext cx="82263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17, 9, 14, 5</a:t>
            </a:r>
            <a:endParaRPr/>
          </a:p>
        </p:txBody>
      </p:sp>
      <p:grpSp>
        <p:nvGrpSpPr>
          <p:cNvPr id="1161" name="Google Shape;1161;p47"/>
          <p:cNvGrpSpPr/>
          <p:nvPr/>
        </p:nvGrpSpPr>
        <p:grpSpPr>
          <a:xfrm>
            <a:off x="3810000" y="1828800"/>
            <a:ext cx="552450" cy="536575"/>
            <a:chOff x="2304" y="1296"/>
            <a:chExt cx="348" cy="338"/>
          </a:xfrm>
        </p:grpSpPr>
        <p:sp>
          <p:nvSpPr>
            <p:cNvPr id="1162" name="Google Shape;1162;p4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163" name="Google Shape;1163;p4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14</a:t>
              </a:r>
              <a:endParaRPr/>
            </a:p>
          </p:txBody>
        </p:sp>
      </p:grpSp>
      <p:grpSp>
        <p:nvGrpSpPr>
          <p:cNvPr id="1164" name="Google Shape;1164;p47"/>
          <p:cNvGrpSpPr/>
          <p:nvPr/>
        </p:nvGrpSpPr>
        <p:grpSpPr>
          <a:xfrm>
            <a:off x="6019800" y="2667000"/>
            <a:ext cx="552450" cy="536575"/>
            <a:chOff x="2304" y="1296"/>
            <a:chExt cx="348" cy="338"/>
          </a:xfrm>
        </p:grpSpPr>
        <p:sp>
          <p:nvSpPr>
            <p:cNvPr id="1165" name="Google Shape;1165;p4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166" name="Google Shape;1166;p4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15</a:t>
              </a:r>
              <a:endParaRPr/>
            </a:p>
          </p:txBody>
        </p:sp>
      </p:grpSp>
      <p:cxnSp>
        <p:nvCxnSpPr>
          <p:cNvPr id="1167" name="Google Shape;1167;p47"/>
          <p:cNvCxnSpPr/>
          <p:nvPr/>
        </p:nvCxnSpPr>
        <p:spPr>
          <a:xfrm>
            <a:off x="4419600" y="2209800"/>
            <a:ext cx="1676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168" name="Google Shape;1168;p47"/>
          <p:cNvGrpSpPr/>
          <p:nvPr/>
        </p:nvGrpSpPr>
        <p:grpSpPr>
          <a:xfrm>
            <a:off x="1600200" y="2667000"/>
            <a:ext cx="552450" cy="536575"/>
            <a:chOff x="2304" y="1296"/>
            <a:chExt cx="348" cy="338"/>
          </a:xfrm>
        </p:grpSpPr>
        <p:sp>
          <p:nvSpPr>
            <p:cNvPr id="1169" name="Google Shape;1169;p4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170" name="Google Shape;1170;p4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</p:grpSp>
      <p:cxnSp>
        <p:nvCxnSpPr>
          <p:cNvPr id="1171" name="Google Shape;1171;p47"/>
          <p:cNvCxnSpPr/>
          <p:nvPr/>
        </p:nvCxnSpPr>
        <p:spPr>
          <a:xfrm flipH="1">
            <a:off x="2209800" y="2209800"/>
            <a:ext cx="1676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172" name="Google Shape;1172;p47"/>
          <p:cNvGrpSpPr/>
          <p:nvPr/>
        </p:nvGrpSpPr>
        <p:grpSpPr>
          <a:xfrm>
            <a:off x="2819400" y="3581400"/>
            <a:ext cx="552450" cy="536575"/>
            <a:chOff x="2304" y="1296"/>
            <a:chExt cx="348" cy="338"/>
          </a:xfrm>
        </p:grpSpPr>
        <p:sp>
          <p:nvSpPr>
            <p:cNvPr id="1173" name="Google Shape;1173;p4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174" name="Google Shape;1174;p4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9</a:t>
              </a:r>
              <a:endParaRPr/>
            </a:p>
          </p:txBody>
        </p:sp>
      </p:grpSp>
      <p:cxnSp>
        <p:nvCxnSpPr>
          <p:cNvPr id="1175" name="Google Shape;1175;p47"/>
          <p:cNvCxnSpPr/>
          <p:nvPr/>
        </p:nvCxnSpPr>
        <p:spPr>
          <a:xfrm>
            <a:off x="21336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176" name="Google Shape;1176;p47"/>
          <p:cNvGrpSpPr/>
          <p:nvPr/>
        </p:nvGrpSpPr>
        <p:grpSpPr>
          <a:xfrm>
            <a:off x="2057400" y="4267200"/>
            <a:ext cx="552450" cy="536575"/>
            <a:chOff x="2304" y="1296"/>
            <a:chExt cx="348" cy="338"/>
          </a:xfrm>
        </p:grpSpPr>
        <p:sp>
          <p:nvSpPr>
            <p:cNvPr id="1177" name="Google Shape;1177;p4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178" name="Google Shape;1178;p4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7</a:t>
              </a:r>
              <a:endParaRPr/>
            </a:p>
          </p:txBody>
        </p:sp>
      </p:grpSp>
      <p:cxnSp>
        <p:nvCxnSpPr>
          <p:cNvPr id="1179" name="Google Shape;1179;p47"/>
          <p:cNvCxnSpPr/>
          <p:nvPr/>
        </p:nvCxnSpPr>
        <p:spPr>
          <a:xfrm flipH="1">
            <a:off x="2590800" y="40386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180" name="Google Shape;1180;p47"/>
          <p:cNvGrpSpPr/>
          <p:nvPr/>
        </p:nvGrpSpPr>
        <p:grpSpPr>
          <a:xfrm>
            <a:off x="7239000" y="3581400"/>
            <a:ext cx="552450" cy="536575"/>
            <a:chOff x="2304" y="1296"/>
            <a:chExt cx="348" cy="338"/>
          </a:xfrm>
        </p:grpSpPr>
        <p:sp>
          <p:nvSpPr>
            <p:cNvPr id="1181" name="Google Shape;1181;p4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182" name="Google Shape;1182;p4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18</a:t>
              </a:r>
              <a:endParaRPr/>
            </a:p>
          </p:txBody>
        </p:sp>
      </p:grpSp>
      <p:cxnSp>
        <p:nvCxnSpPr>
          <p:cNvPr id="1183" name="Google Shape;1183;p47"/>
          <p:cNvCxnSpPr/>
          <p:nvPr/>
        </p:nvCxnSpPr>
        <p:spPr>
          <a:xfrm>
            <a:off x="65532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184" name="Google Shape;1184;p47"/>
          <p:cNvGrpSpPr/>
          <p:nvPr/>
        </p:nvGrpSpPr>
        <p:grpSpPr>
          <a:xfrm>
            <a:off x="381000" y="3581400"/>
            <a:ext cx="552450" cy="536575"/>
            <a:chOff x="2304" y="1296"/>
            <a:chExt cx="348" cy="338"/>
          </a:xfrm>
        </p:grpSpPr>
        <p:sp>
          <p:nvSpPr>
            <p:cNvPr id="1185" name="Google Shape;1185;p4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186" name="Google Shape;1186;p4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</p:grpSp>
      <p:cxnSp>
        <p:nvCxnSpPr>
          <p:cNvPr id="1187" name="Google Shape;1187;p47"/>
          <p:cNvCxnSpPr/>
          <p:nvPr/>
        </p:nvCxnSpPr>
        <p:spPr>
          <a:xfrm flipH="1">
            <a:off x="9144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188" name="Google Shape;1188;p47"/>
          <p:cNvGrpSpPr/>
          <p:nvPr/>
        </p:nvGrpSpPr>
        <p:grpSpPr>
          <a:xfrm>
            <a:off x="1219200" y="5029200"/>
            <a:ext cx="552450" cy="536575"/>
            <a:chOff x="2304" y="1296"/>
            <a:chExt cx="348" cy="338"/>
          </a:xfrm>
        </p:grpSpPr>
        <p:sp>
          <p:nvSpPr>
            <p:cNvPr id="1189" name="Google Shape;1189;p4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190" name="Google Shape;1190;p4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  <a:endParaRPr/>
            </a:p>
          </p:txBody>
        </p:sp>
      </p:grpSp>
      <p:cxnSp>
        <p:nvCxnSpPr>
          <p:cNvPr id="1191" name="Google Shape;1191;p47"/>
          <p:cNvCxnSpPr/>
          <p:nvPr/>
        </p:nvCxnSpPr>
        <p:spPr>
          <a:xfrm flipH="1" rot="10800000">
            <a:off x="1752600" y="4724400"/>
            <a:ext cx="4572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192" name="Google Shape;1192;p47"/>
          <p:cNvGrpSpPr/>
          <p:nvPr/>
        </p:nvGrpSpPr>
        <p:grpSpPr>
          <a:xfrm>
            <a:off x="6477000" y="4267200"/>
            <a:ext cx="552450" cy="536575"/>
            <a:chOff x="2304" y="1296"/>
            <a:chExt cx="348" cy="338"/>
          </a:xfrm>
        </p:grpSpPr>
        <p:sp>
          <p:nvSpPr>
            <p:cNvPr id="1193" name="Google Shape;1193;p4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194" name="Google Shape;1194;p4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16</a:t>
              </a:r>
              <a:endParaRPr/>
            </a:p>
          </p:txBody>
        </p:sp>
      </p:grpSp>
      <p:cxnSp>
        <p:nvCxnSpPr>
          <p:cNvPr id="1195" name="Google Shape;1195;p47"/>
          <p:cNvCxnSpPr/>
          <p:nvPr/>
        </p:nvCxnSpPr>
        <p:spPr>
          <a:xfrm flipH="1">
            <a:off x="7010400" y="40386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196" name="Google Shape;1196;p47"/>
          <p:cNvGrpSpPr/>
          <p:nvPr/>
        </p:nvGrpSpPr>
        <p:grpSpPr>
          <a:xfrm>
            <a:off x="8001000" y="4267200"/>
            <a:ext cx="552450" cy="536575"/>
            <a:chOff x="2304" y="1296"/>
            <a:chExt cx="348" cy="338"/>
          </a:xfrm>
        </p:grpSpPr>
        <p:sp>
          <p:nvSpPr>
            <p:cNvPr id="1197" name="Google Shape;1197;p4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198" name="Google Shape;1198;p4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20</a:t>
              </a:r>
              <a:endParaRPr/>
            </a:p>
          </p:txBody>
        </p:sp>
      </p:grpSp>
      <p:cxnSp>
        <p:nvCxnSpPr>
          <p:cNvPr id="1199" name="Google Shape;1199;p47"/>
          <p:cNvCxnSpPr/>
          <p:nvPr/>
        </p:nvCxnSpPr>
        <p:spPr>
          <a:xfrm>
            <a:off x="7772400" y="40386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200" name="Google Shape;1200;p47"/>
          <p:cNvGrpSpPr/>
          <p:nvPr/>
        </p:nvGrpSpPr>
        <p:grpSpPr>
          <a:xfrm>
            <a:off x="685800" y="1828800"/>
            <a:ext cx="552450" cy="536575"/>
            <a:chOff x="2304" y="1296"/>
            <a:chExt cx="348" cy="338"/>
          </a:xfrm>
        </p:grpSpPr>
        <p:sp>
          <p:nvSpPr>
            <p:cNvPr id="1201" name="Google Shape;1201;p47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02" name="Google Shape;1202;p47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17</a:t>
              </a:r>
              <a:endParaRPr/>
            </a:p>
          </p:txBody>
        </p:sp>
      </p:grpSp>
      <p:grpSp>
        <p:nvGrpSpPr>
          <p:cNvPr id="1203" name="Google Shape;1203;p47"/>
          <p:cNvGrpSpPr/>
          <p:nvPr/>
        </p:nvGrpSpPr>
        <p:grpSpPr>
          <a:xfrm>
            <a:off x="6432550" y="3519487"/>
            <a:ext cx="825500" cy="476250"/>
            <a:chOff x="2804" y="2365"/>
            <a:chExt cx="520" cy="300"/>
          </a:xfrm>
        </p:grpSpPr>
        <p:sp>
          <p:nvSpPr>
            <p:cNvPr id="1204" name="Google Shape;1204;p47"/>
            <p:cNvSpPr txBox="1"/>
            <p:nvPr/>
          </p:nvSpPr>
          <p:spPr>
            <a:xfrm>
              <a:off x="2804" y="2365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Courier New"/>
                <a:buNone/>
              </a:pPr>
              <a:r>
                <a:rPr b="1" i="1" lang="en-US" sz="28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p</a:t>
              </a:r>
              <a:endParaRPr/>
            </a:p>
          </p:txBody>
        </p:sp>
        <p:cxnSp>
          <p:nvCxnSpPr>
            <p:cNvPr id="1205" name="Google Shape;1205;p47"/>
            <p:cNvCxnSpPr/>
            <p:nvPr/>
          </p:nvCxnSpPr>
          <p:spPr>
            <a:xfrm>
              <a:off x="3024" y="2544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triangle"/>
            </a:ln>
          </p:spPr>
        </p:cxnSp>
      </p:grpSp>
      <p:grpSp>
        <p:nvGrpSpPr>
          <p:cNvPr id="1206" name="Google Shape;1206;p47"/>
          <p:cNvGrpSpPr/>
          <p:nvPr/>
        </p:nvGrpSpPr>
        <p:grpSpPr>
          <a:xfrm>
            <a:off x="5791200" y="4267200"/>
            <a:ext cx="819150" cy="476250"/>
            <a:chOff x="2904" y="2697"/>
            <a:chExt cx="516" cy="300"/>
          </a:xfrm>
        </p:grpSpPr>
        <p:sp>
          <p:nvSpPr>
            <p:cNvPr id="1207" name="Google Shape;1207;p47"/>
            <p:cNvSpPr txBox="1"/>
            <p:nvPr/>
          </p:nvSpPr>
          <p:spPr>
            <a:xfrm>
              <a:off x="2904" y="2697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Courier New"/>
                <a:buNone/>
              </a:pPr>
              <a:r>
                <a:rPr b="1" i="1" lang="en-US" sz="28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q</a:t>
              </a:r>
              <a:endParaRPr/>
            </a:p>
          </p:txBody>
        </p:sp>
        <p:cxnSp>
          <p:nvCxnSpPr>
            <p:cNvPr id="1208" name="Google Shape;1208;p47"/>
            <p:cNvCxnSpPr/>
            <p:nvPr/>
          </p:nvCxnSpPr>
          <p:spPr>
            <a:xfrm>
              <a:off x="3120" y="2880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triangle"/>
            </a:ln>
          </p:spPr>
        </p:cxnSp>
      </p:grp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1213" name="Shape 1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4" name="Google Shape;1214;p48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Trace of insert</a:t>
            </a:r>
            <a:endParaRPr/>
          </a:p>
        </p:txBody>
      </p:sp>
      <p:sp>
        <p:nvSpPr>
          <p:cNvPr id="1215" name="Google Shape;1215;p48"/>
          <p:cNvSpPr txBox="1"/>
          <p:nvPr>
            <p:ph idx="1" type="body"/>
          </p:nvPr>
        </p:nvSpPr>
        <p:spPr>
          <a:xfrm>
            <a:off x="455612" y="5638800"/>
            <a:ext cx="82263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17, 9, 14, 5</a:t>
            </a:r>
            <a:endParaRPr/>
          </a:p>
        </p:txBody>
      </p:sp>
      <p:grpSp>
        <p:nvGrpSpPr>
          <p:cNvPr id="1216" name="Google Shape;1216;p48"/>
          <p:cNvGrpSpPr/>
          <p:nvPr/>
        </p:nvGrpSpPr>
        <p:grpSpPr>
          <a:xfrm>
            <a:off x="3810000" y="1828800"/>
            <a:ext cx="552450" cy="536575"/>
            <a:chOff x="2304" y="1296"/>
            <a:chExt cx="348" cy="338"/>
          </a:xfrm>
        </p:grpSpPr>
        <p:sp>
          <p:nvSpPr>
            <p:cNvPr id="1217" name="Google Shape;1217;p4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18" name="Google Shape;1218;p4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14</a:t>
              </a:r>
              <a:endParaRPr/>
            </a:p>
          </p:txBody>
        </p:sp>
      </p:grpSp>
      <p:grpSp>
        <p:nvGrpSpPr>
          <p:cNvPr id="1219" name="Google Shape;1219;p48"/>
          <p:cNvGrpSpPr/>
          <p:nvPr/>
        </p:nvGrpSpPr>
        <p:grpSpPr>
          <a:xfrm>
            <a:off x="6019800" y="2667000"/>
            <a:ext cx="552450" cy="536575"/>
            <a:chOff x="2304" y="1296"/>
            <a:chExt cx="348" cy="338"/>
          </a:xfrm>
        </p:grpSpPr>
        <p:sp>
          <p:nvSpPr>
            <p:cNvPr id="1220" name="Google Shape;1220;p4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21" name="Google Shape;1221;p4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15</a:t>
              </a:r>
              <a:endParaRPr/>
            </a:p>
          </p:txBody>
        </p:sp>
      </p:grpSp>
      <p:cxnSp>
        <p:nvCxnSpPr>
          <p:cNvPr id="1222" name="Google Shape;1222;p48"/>
          <p:cNvCxnSpPr/>
          <p:nvPr/>
        </p:nvCxnSpPr>
        <p:spPr>
          <a:xfrm>
            <a:off x="4419600" y="2209800"/>
            <a:ext cx="1676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223" name="Google Shape;1223;p48"/>
          <p:cNvGrpSpPr/>
          <p:nvPr/>
        </p:nvGrpSpPr>
        <p:grpSpPr>
          <a:xfrm>
            <a:off x="1600200" y="2667000"/>
            <a:ext cx="552450" cy="536575"/>
            <a:chOff x="2304" y="1296"/>
            <a:chExt cx="348" cy="338"/>
          </a:xfrm>
        </p:grpSpPr>
        <p:sp>
          <p:nvSpPr>
            <p:cNvPr id="1224" name="Google Shape;1224;p4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25" name="Google Shape;1225;p4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</p:grpSp>
      <p:cxnSp>
        <p:nvCxnSpPr>
          <p:cNvPr id="1226" name="Google Shape;1226;p48"/>
          <p:cNvCxnSpPr/>
          <p:nvPr/>
        </p:nvCxnSpPr>
        <p:spPr>
          <a:xfrm flipH="1">
            <a:off x="2209800" y="2209800"/>
            <a:ext cx="1676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227" name="Google Shape;1227;p48"/>
          <p:cNvGrpSpPr/>
          <p:nvPr/>
        </p:nvGrpSpPr>
        <p:grpSpPr>
          <a:xfrm>
            <a:off x="2819400" y="3581400"/>
            <a:ext cx="552450" cy="536575"/>
            <a:chOff x="2304" y="1296"/>
            <a:chExt cx="348" cy="338"/>
          </a:xfrm>
        </p:grpSpPr>
        <p:sp>
          <p:nvSpPr>
            <p:cNvPr id="1228" name="Google Shape;1228;p4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29" name="Google Shape;1229;p4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9</a:t>
              </a:r>
              <a:endParaRPr/>
            </a:p>
          </p:txBody>
        </p:sp>
      </p:grpSp>
      <p:cxnSp>
        <p:nvCxnSpPr>
          <p:cNvPr id="1230" name="Google Shape;1230;p48"/>
          <p:cNvCxnSpPr/>
          <p:nvPr/>
        </p:nvCxnSpPr>
        <p:spPr>
          <a:xfrm>
            <a:off x="21336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231" name="Google Shape;1231;p48"/>
          <p:cNvGrpSpPr/>
          <p:nvPr/>
        </p:nvGrpSpPr>
        <p:grpSpPr>
          <a:xfrm>
            <a:off x="2057400" y="4267200"/>
            <a:ext cx="552450" cy="536575"/>
            <a:chOff x="2304" y="1296"/>
            <a:chExt cx="348" cy="338"/>
          </a:xfrm>
        </p:grpSpPr>
        <p:sp>
          <p:nvSpPr>
            <p:cNvPr id="1232" name="Google Shape;1232;p4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33" name="Google Shape;1233;p4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7</a:t>
              </a:r>
              <a:endParaRPr/>
            </a:p>
          </p:txBody>
        </p:sp>
      </p:grpSp>
      <p:cxnSp>
        <p:nvCxnSpPr>
          <p:cNvPr id="1234" name="Google Shape;1234;p48"/>
          <p:cNvCxnSpPr/>
          <p:nvPr/>
        </p:nvCxnSpPr>
        <p:spPr>
          <a:xfrm flipH="1">
            <a:off x="2590800" y="40386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235" name="Google Shape;1235;p48"/>
          <p:cNvGrpSpPr/>
          <p:nvPr/>
        </p:nvGrpSpPr>
        <p:grpSpPr>
          <a:xfrm>
            <a:off x="7239000" y="3581400"/>
            <a:ext cx="552450" cy="536575"/>
            <a:chOff x="2304" y="1296"/>
            <a:chExt cx="348" cy="338"/>
          </a:xfrm>
        </p:grpSpPr>
        <p:sp>
          <p:nvSpPr>
            <p:cNvPr id="1236" name="Google Shape;1236;p4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37" name="Google Shape;1237;p4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18</a:t>
              </a:r>
              <a:endParaRPr/>
            </a:p>
          </p:txBody>
        </p:sp>
      </p:grpSp>
      <p:cxnSp>
        <p:nvCxnSpPr>
          <p:cNvPr id="1238" name="Google Shape;1238;p48"/>
          <p:cNvCxnSpPr/>
          <p:nvPr/>
        </p:nvCxnSpPr>
        <p:spPr>
          <a:xfrm>
            <a:off x="65532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239" name="Google Shape;1239;p48"/>
          <p:cNvGrpSpPr/>
          <p:nvPr/>
        </p:nvGrpSpPr>
        <p:grpSpPr>
          <a:xfrm>
            <a:off x="381000" y="3581400"/>
            <a:ext cx="552450" cy="536575"/>
            <a:chOff x="2304" y="1296"/>
            <a:chExt cx="348" cy="338"/>
          </a:xfrm>
        </p:grpSpPr>
        <p:sp>
          <p:nvSpPr>
            <p:cNvPr id="1240" name="Google Shape;1240;p4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41" name="Google Shape;1241;p4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</p:grpSp>
      <p:cxnSp>
        <p:nvCxnSpPr>
          <p:cNvPr id="1242" name="Google Shape;1242;p48"/>
          <p:cNvCxnSpPr/>
          <p:nvPr/>
        </p:nvCxnSpPr>
        <p:spPr>
          <a:xfrm flipH="1">
            <a:off x="9144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243" name="Google Shape;1243;p48"/>
          <p:cNvGrpSpPr/>
          <p:nvPr/>
        </p:nvGrpSpPr>
        <p:grpSpPr>
          <a:xfrm>
            <a:off x="1219200" y="5029200"/>
            <a:ext cx="552450" cy="536575"/>
            <a:chOff x="2304" y="1296"/>
            <a:chExt cx="348" cy="338"/>
          </a:xfrm>
        </p:grpSpPr>
        <p:sp>
          <p:nvSpPr>
            <p:cNvPr id="1244" name="Google Shape;1244;p4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45" name="Google Shape;1245;p4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  <a:endParaRPr/>
            </a:p>
          </p:txBody>
        </p:sp>
      </p:grpSp>
      <p:cxnSp>
        <p:nvCxnSpPr>
          <p:cNvPr id="1246" name="Google Shape;1246;p48"/>
          <p:cNvCxnSpPr/>
          <p:nvPr/>
        </p:nvCxnSpPr>
        <p:spPr>
          <a:xfrm flipH="1" rot="10800000">
            <a:off x="1752600" y="4724400"/>
            <a:ext cx="4572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247" name="Google Shape;1247;p48"/>
          <p:cNvGrpSpPr/>
          <p:nvPr/>
        </p:nvGrpSpPr>
        <p:grpSpPr>
          <a:xfrm>
            <a:off x="6477000" y="4267200"/>
            <a:ext cx="552450" cy="536575"/>
            <a:chOff x="2304" y="1296"/>
            <a:chExt cx="348" cy="338"/>
          </a:xfrm>
        </p:grpSpPr>
        <p:sp>
          <p:nvSpPr>
            <p:cNvPr id="1248" name="Google Shape;1248;p4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49" name="Google Shape;1249;p4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16</a:t>
              </a:r>
              <a:endParaRPr/>
            </a:p>
          </p:txBody>
        </p:sp>
      </p:grpSp>
      <p:cxnSp>
        <p:nvCxnSpPr>
          <p:cNvPr id="1250" name="Google Shape;1250;p48"/>
          <p:cNvCxnSpPr/>
          <p:nvPr/>
        </p:nvCxnSpPr>
        <p:spPr>
          <a:xfrm flipH="1">
            <a:off x="7010400" y="40386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251" name="Google Shape;1251;p48"/>
          <p:cNvGrpSpPr/>
          <p:nvPr/>
        </p:nvGrpSpPr>
        <p:grpSpPr>
          <a:xfrm>
            <a:off x="8001000" y="4267200"/>
            <a:ext cx="552450" cy="536575"/>
            <a:chOff x="2304" y="1296"/>
            <a:chExt cx="348" cy="338"/>
          </a:xfrm>
        </p:grpSpPr>
        <p:sp>
          <p:nvSpPr>
            <p:cNvPr id="1252" name="Google Shape;1252;p4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53" name="Google Shape;1253;p4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20</a:t>
              </a:r>
              <a:endParaRPr/>
            </a:p>
          </p:txBody>
        </p:sp>
      </p:grpSp>
      <p:cxnSp>
        <p:nvCxnSpPr>
          <p:cNvPr id="1254" name="Google Shape;1254;p48"/>
          <p:cNvCxnSpPr/>
          <p:nvPr/>
        </p:nvCxnSpPr>
        <p:spPr>
          <a:xfrm>
            <a:off x="7772400" y="40386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255" name="Google Shape;1255;p48"/>
          <p:cNvGrpSpPr/>
          <p:nvPr/>
        </p:nvGrpSpPr>
        <p:grpSpPr>
          <a:xfrm>
            <a:off x="685800" y="1828800"/>
            <a:ext cx="552450" cy="536575"/>
            <a:chOff x="2304" y="1296"/>
            <a:chExt cx="348" cy="338"/>
          </a:xfrm>
        </p:grpSpPr>
        <p:sp>
          <p:nvSpPr>
            <p:cNvPr id="1256" name="Google Shape;1256;p48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57" name="Google Shape;1257;p48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17</a:t>
              </a:r>
              <a:endParaRPr/>
            </a:p>
          </p:txBody>
        </p:sp>
      </p:grpSp>
      <p:grpSp>
        <p:nvGrpSpPr>
          <p:cNvPr id="1258" name="Google Shape;1258;p48"/>
          <p:cNvGrpSpPr/>
          <p:nvPr/>
        </p:nvGrpSpPr>
        <p:grpSpPr>
          <a:xfrm>
            <a:off x="5746750" y="4129087"/>
            <a:ext cx="825500" cy="476250"/>
            <a:chOff x="2804" y="2365"/>
            <a:chExt cx="520" cy="300"/>
          </a:xfrm>
        </p:grpSpPr>
        <p:sp>
          <p:nvSpPr>
            <p:cNvPr id="1259" name="Google Shape;1259;p48"/>
            <p:cNvSpPr txBox="1"/>
            <p:nvPr/>
          </p:nvSpPr>
          <p:spPr>
            <a:xfrm>
              <a:off x="2804" y="2365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Courier New"/>
                <a:buNone/>
              </a:pPr>
              <a:r>
                <a:rPr b="1" i="1" lang="en-US" sz="28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p</a:t>
              </a:r>
              <a:endParaRPr/>
            </a:p>
          </p:txBody>
        </p:sp>
        <p:cxnSp>
          <p:nvCxnSpPr>
            <p:cNvPr id="1260" name="Google Shape;1260;p48"/>
            <p:cNvCxnSpPr/>
            <p:nvPr/>
          </p:nvCxnSpPr>
          <p:spPr>
            <a:xfrm>
              <a:off x="3024" y="2544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triangle"/>
            </a:ln>
          </p:spPr>
        </p:cxnSp>
      </p:grpSp>
      <p:grpSp>
        <p:nvGrpSpPr>
          <p:cNvPr id="1261" name="Google Shape;1261;p48"/>
          <p:cNvGrpSpPr/>
          <p:nvPr/>
        </p:nvGrpSpPr>
        <p:grpSpPr>
          <a:xfrm>
            <a:off x="5791200" y="4343400"/>
            <a:ext cx="819150" cy="476250"/>
            <a:chOff x="2904" y="2697"/>
            <a:chExt cx="516" cy="300"/>
          </a:xfrm>
        </p:grpSpPr>
        <p:sp>
          <p:nvSpPr>
            <p:cNvPr id="1262" name="Google Shape;1262;p48"/>
            <p:cNvSpPr txBox="1"/>
            <p:nvPr/>
          </p:nvSpPr>
          <p:spPr>
            <a:xfrm>
              <a:off x="2904" y="2697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Courier New"/>
                <a:buNone/>
              </a:pPr>
              <a:r>
                <a:rPr b="1" i="1" lang="en-US" sz="28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q</a:t>
              </a:r>
              <a:endParaRPr/>
            </a:p>
          </p:txBody>
        </p:sp>
        <p:cxnSp>
          <p:nvCxnSpPr>
            <p:cNvPr id="1263" name="Google Shape;1263;p48"/>
            <p:cNvCxnSpPr/>
            <p:nvPr/>
          </p:nvCxnSpPr>
          <p:spPr>
            <a:xfrm>
              <a:off x="3120" y="2880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triangle"/>
            </a:ln>
          </p:spPr>
        </p:cxnSp>
      </p:grp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1268" name="Shape 1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" name="Google Shape;1269;p49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Trace of insert</a:t>
            </a:r>
            <a:endParaRPr/>
          </a:p>
        </p:txBody>
      </p:sp>
      <p:sp>
        <p:nvSpPr>
          <p:cNvPr id="1270" name="Google Shape;1270;p49"/>
          <p:cNvSpPr txBox="1"/>
          <p:nvPr>
            <p:ph idx="1" type="body"/>
          </p:nvPr>
        </p:nvSpPr>
        <p:spPr>
          <a:xfrm>
            <a:off x="455612" y="5638800"/>
            <a:ext cx="82263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17, 9, 14, 5</a:t>
            </a:r>
            <a:endParaRPr/>
          </a:p>
        </p:txBody>
      </p:sp>
      <p:grpSp>
        <p:nvGrpSpPr>
          <p:cNvPr id="1271" name="Google Shape;1271;p49"/>
          <p:cNvGrpSpPr/>
          <p:nvPr/>
        </p:nvGrpSpPr>
        <p:grpSpPr>
          <a:xfrm>
            <a:off x="3810000" y="1828800"/>
            <a:ext cx="552450" cy="536575"/>
            <a:chOff x="2304" y="1296"/>
            <a:chExt cx="348" cy="338"/>
          </a:xfrm>
        </p:grpSpPr>
        <p:sp>
          <p:nvSpPr>
            <p:cNvPr id="1272" name="Google Shape;1272;p49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73" name="Google Shape;1273;p49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14</a:t>
              </a:r>
              <a:endParaRPr/>
            </a:p>
          </p:txBody>
        </p:sp>
      </p:grpSp>
      <p:grpSp>
        <p:nvGrpSpPr>
          <p:cNvPr id="1274" name="Google Shape;1274;p49"/>
          <p:cNvGrpSpPr/>
          <p:nvPr/>
        </p:nvGrpSpPr>
        <p:grpSpPr>
          <a:xfrm>
            <a:off x="6019800" y="2667000"/>
            <a:ext cx="552450" cy="536575"/>
            <a:chOff x="2304" y="1296"/>
            <a:chExt cx="348" cy="338"/>
          </a:xfrm>
        </p:grpSpPr>
        <p:sp>
          <p:nvSpPr>
            <p:cNvPr id="1275" name="Google Shape;1275;p49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76" name="Google Shape;1276;p49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15</a:t>
              </a:r>
              <a:endParaRPr/>
            </a:p>
          </p:txBody>
        </p:sp>
      </p:grpSp>
      <p:cxnSp>
        <p:nvCxnSpPr>
          <p:cNvPr id="1277" name="Google Shape;1277;p49"/>
          <p:cNvCxnSpPr/>
          <p:nvPr/>
        </p:nvCxnSpPr>
        <p:spPr>
          <a:xfrm>
            <a:off x="4419600" y="2209800"/>
            <a:ext cx="1676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278" name="Google Shape;1278;p49"/>
          <p:cNvGrpSpPr/>
          <p:nvPr/>
        </p:nvGrpSpPr>
        <p:grpSpPr>
          <a:xfrm>
            <a:off x="1600200" y="2667000"/>
            <a:ext cx="552450" cy="536575"/>
            <a:chOff x="2304" y="1296"/>
            <a:chExt cx="348" cy="338"/>
          </a:xfrm>
        </p:grpSpPr>
        <p:sp>
          <p:nvSpPr>
            <p:cNvPr id="1279" name="Google Shape;1279;p49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80" name="Google Shape;1280;p49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</p:grpSp>
      <p:cxnSp>
        <p:nvCxnSpPr>
          <p:cNvPr id="1281" name="Google Shape;1281;p49"/>
          <p:cNvCxnSpPr/>
          <p:nvPr/>
        </p:nvCxnSpPr>
        <p:spPr>
          <a:xfrm flipH="1">
            <a:off x="2209800" y="2209800"/>
            <a:ext cx="1676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282" name="Google Shape;1282;p49"/>
          <p:cNvGrpSpPr/>
          <p:nvPr/>
        </p:nvGrpSpPr>
        <p:grpSpPr>
          <a:xfrm>
            <a:off x="2819400" y="3581400"/>
            <a:ext cx="552450" cy="536575"/>
            <a:chOff x="2304" y="1296"/>
            <a:chExt cx="348" cy="338"/>
          </a:xfrm>
        </p:grpSpPr>
        <p:sp>
          <p:nvSpPr>
            <p:cNvPr id="1283" name="Google Shape;1283;p49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84" name="Google Shape;1284;p49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9</a:t>
              </a:r>
              <a:endParaRPr/>
            </a:p>
          </p:txBody>
        </p:sp>
      </p:grpSp>
      <p:cxnSp>
        <p:nvCxnSpPr>
          <p:cNvPr id="1285" name="Google Shape;1285;p49"/>
          <p:cNvCxnSpPr/>
          <p:nvPr/>
        </p:nvCxnSpPr>
        <p:spPr>
          <a:xfrm>
            <a:off x="21336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286" name="Google Shape;1286;p49"/>
          <p:cNvGrpSpPr/>
          <p:nvPr/>
        </p:nvGrpSpPr>
        <p:grpSpPr>
          <a:xfrm>
            <a:off x="2057400" y="4267200"/>
            <a:ext cx="552450" cy="536575"/>
            <a:chOff x="2304" y="1296"/>
            <a:chExt cx="348" cy="338"/>
          </a:xfrm>
        </p:grpSpPr>
        <p:sp>
          <p:nvSpPr>
            <p:cNvPr id="1287" name="Google Shape;1287;p49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88" name="Google Shape;1288;p49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7</a:t>
              </a:r>
              <a:endParaRPr/>
            </a:p>
          </p:txBody>
        </p:sp>
      </p:grpSp>
      <p:cxnSp>
        <p:nvCxnSpPr>
          <p:cNvPr id="1289" name="Google Shape;1289;p49"/>
          <p:cNvCxnSpPr/>
          <p:nvPr/>
        </p:nvCxnSpPr>
        <p:spPr>
          <a:xfrm flipH="1">
            <a:off x="2590800" y="40386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290" name="Google Shape;1290;p49"/>
          <p:cNvGrpSpPr/>
          <p:nvPr/>
        </p:nvGrpSpPr>
        <p:grpSpPr>
          <a:xfrm>
            <a:off x="7239000" y="3581400"/>
            <a:ext cx="552450" cy="536575"/>
            <a:chOff x="2304" y="1296"/>
            <a:chExt cx="348" cy="338"/>
          </a:xfrm>
        </p:grpSpPr>
        <p:sp>
          <p:nvSpPr>
            <p:cNvPr id="1291" name="Google Shape;1291;p49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92" name="Google Shape;1292;p49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18</a:t>
              </a:r>
              <a:endParaRPr/>
            </a:p>
          </p:txBody>
        </p:sp>
      </p:grpSp>
      <p:cxnSp>
        <p:nvCxnSpPr>
          <p:cNvPr id="1293" name="Google Shape;1293;p49"/>
          <p:cNvCxnSpPr/>
          <p:nvPr/>
        </p:nvCxnSpPr>
        <p:spPr>
          <a:xfrm>
            <a:off x="65532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294" name="Google Shape;1294;p49"/>
          <p:cNvGrpSpPr/>
          <p:nvPr/>
        </p:nvGrpSpPr>
        <p:grpSpPr>
          <a:xfrm>
            <a:off x="381000" y="3581400"/>
            <a:ext cx="552450" cy="536575"/>
            <a:chOff x="2304" y="1296"/>
            <a:chExt cx="348" cy="338"/>
          </a:xfrm>
        </p:grpSpPr>
        <p:sp>
          <p:nvSpPr>
            <p:cNvPr id="1295" name="Google Shape;1295;p49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96" name="Google Shape;1296;p49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</p:grpSp>
      <p:cxnSp>
        <p:nvCxnSpPr>
          <p:cNvPr id="1297" name="Google Shape;1297;p49"/>
          <p:cNvCxnSpPr/>
          <p:nvPr/>
        </p:nvCxnSpPr>
        <p:spPr>
          <a:xfrm flipH="1">
            <a:off x="9144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298" name="Google Shape;1298;p49"/>
          <p:cNvGrpSpPr/>
          <p:nvPr/>
        </p:nvGrpSpPr>
        <p:grpSpPr>
          <a:xfrm>
            <a:off x="1219200" y="5029200"/>
            <a:ext cx="552450" cy="536575"/>
            <a:chOff x="2304" y="1296"/>
            <a:chExt cx="348" cy="338"/>
          </a:xfrm>
        </p:grpSpPr>
        <p:sp>
          <p:nvSpPr>
            <p:cNvPr id="1299" name="Google Shape;1299;p49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00" name="Google Shape;1300;p49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  <a:endParaRPr/>
            </a:p>
          </p:txBody>
        </p:sp>
      </p:grpSp>
      <p:cxnSp>
        <p:nvCxnSpPr>
          <p:cNvPr id="1301" name="Google Shape;1301;p49"/>
          <p:cNvCxnSpPr/>
          <p:nvPr/>
        </p:nvCxnSpPr>
        <p:spPr>
          <a:xfrm flipH="1" rot="10800000">
            <a:off x="1752600" y="4724400"/>
            <a:ext cx="4572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302" name="Google Shape;1302;p49"/>
          <p:cNvGrpSpPr/>
          <p:nvPr/>
        </p:nvGrpSpPr>
        <p:grpSpPr>
          <a:xfrm>
            <a:off x="6477000" y="4267200"/>
            <a:ext cx="552450" cy="536575"/>
            <a:chOff x="2304" y="1296"/>
            <a:chExt cx="348" cy="338"/>
          </a:xfrm>
        </p:grpSpPr>
        <p:sp>
          <p:nvSpPr>
            <p:cNvPr id="1303" name="Google Shape;1303;p49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04" name="Google Shape;1304;p49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16</a:t>
              </a:r>
              <a:endParaRPr/>
            </a:p>
          </p:txBody>
        </p:sp>
      </p:grpSp>
      <p:cxnSp>
        <p:nvCxnSpPr>
          <p:cNvPr id="1305" name="Google Shape;1305;p49"/>
          <p:cNvCxnSpPr/>
          <p:nvPr/>
        </p:nvCxnSpPr>
        <p:spPr>
          <a:xfrm flipH="1">
            <a:off x="7010400" y="40386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306" name="Google Shape;1306;p49"/>
          <p:cNvGrpSpPr/>
          <p:nvPr/>
        </p:nvGrpSpPr>
        <p:grpSpPr>
          <a:xfrm>
            <a:off x="8001000" y="4267200"/>
            <a:ext cx="552450" cy="536575"/>
            <a:chOff x="2304" y="1296"/>
            <a:chExt cx="348" cy="338"/>
          </a:xfrm>
        </p:grpSpPr>
        <p:sp>
          <p:nvSpPr>
            <p:cNvPr id="1307" name="Google Shape;1307;p49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08" name="Google Shape;1308;p49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20</a:t>
              </a:r>
              <a:endParaRPr/>
            </a:p>
          </p:txBody>
        </p:sp>
      </p:grpSp>
      <p:cxnSp>
        <p:nvCxnSpPr>
          <p:cNvPr id="1309" name="Google Shape;1309;p49"/>
          <p:cNvCxnSpPr/>
          <p:nvPr/>
        </p:nvCxnSpPr>
        <p:spPr>
          <a:xfrm>
            <a:off x="7772400" y="40386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310" name="Google Shape;1310;p49"/>
          <p:cNvGrpSpPr/>
          <p:nvPr/>
        </p:nvGrpSpPr>
        <p:grpSpPr>
          <a:xfrm>
            <a:off x="685800" y="1828800"/>
            <a:ext cx="552450" cy="536575"/>
            <a:chOff x="2304" y="1296"/>
            <a:chExt cx="348" cy="338"/>
          </a:xfrm>
        </p:grpSpPr>
        <p:sp>
          <p:nvSpPr>
            <p:cNvPr id="1311" name="Google Shape;1311;p49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12" name="Google Shape;1312;p49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17</a:t>
              </a:r>
              <a:endParaRPr/>
            </a:p>
          </p:txBody>
        </p:sp>
      </p:grpSp>
      <p:grpSp>
        <p:nvGrpSpPr>
          <p:cNvPr id="1313" name="Google Shape;1313;p49"/>
          <p:cNvGrpSpPr/>
          <p:nvPr/>
        </p:nvGrpSpPr>
        <p:grpSpPr>
          <a:xfrm>
            <a:off x="5746750" y="4129087"/>
            <a:ext cx="825500" cy="476250"/>
            <a:chOff x="2804" y="2365"/>
            <a:chExt cx="520" cy="300"/>
          </a:xfrm>
        </p:grpSpPr>
        <p:sp>
          <p:nvSpPr>
            <p:cNvPr id="1314" name="Google Shape;1314;p49"/>
            <p:cNvSpPr txBox="1"/>
            <p:nvPr/>
          </p:nvSpPr>
          <p:spPr>
            <a:xfrm>
              <a:off x="2804" y="2365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Courier New"/>
                <a:buNone/>
              </a:pPr>
              <a:r>
                <a:rPr b="1" i="1" lang="en-US" sz="28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p</a:t>
              </a:r>
              <a:endParaRPr/>
            </a:p>
          </p:txBody>
        </p:sp>
        <p:cxnSp>
          <p:nvCxnSpPr>
            <p:cNvPr id="1315" name="Google Shape;1315;p49"/>
            <p:cNvCxnSpPr/>
            <p:nvPr/>
          </p:nvCxnSpPr>
          <p:spPr>
            <a:xfrm>
              <a:off x="3024" y="2544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triangle"/>
            </a:ln>
          </p:spPr>
        </p:cxnSp>
      </p:grpSp>
      <p:grpSp>
        <p:nvGrpSpPr>
          <p:cNvPr id="1316" name="Google Shape;1316;p49"/>
          <p:cNvGrpSpPr/>
          <p:nvPr/>
        </p:nvGrpSpPr>
        <p:grpSpPr>
          <a:xfrm>
            <a:off x="6896100" y="4891087"/>
            <a:ext cx="819150" cy="476250"/>
            <a:chOff x="2904" y="2697"/>
            <a:chExt cx="516" cy="300"/>
          </a:xfrm>
        </p:grpSpPr>
        <p:sp>
          <p:nvSpPr>
            <p:cNvPr id="1317" name="Google Shape;1317;p49"/>
            <p:cNvSpPr txBox="1"/>
            <p:nvPr/>
          </p:nvSpPr>
          <p:spPr>
            <a:xfrm>
              <a:off x="2904" y="2697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Courier New"/>
                <a:buNone/>
              </a:pPr>
              <a:r>
                <a:rPr b="1" i="1" lang="en-US" sz="28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q</a:t>
              </a:r>
              <a:endParaRPr/>
            </a:p>
          </p:txBody>
        </p:sp>
        <p:cxnSp>
          <p:nvCxnSpPr>
            <p:cNvPr id="1318" name="Google Shape;1318;p49"/>
            <p:cNvCxnSpPr/>
            <p:nvPr/>
          </p:nvCxnSpPr>
          <p:spPr>
            <a:xfrm>
              <a:off x="3120" y="2880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triangle"/>
            </a:ln>
          </p:spPr>
        </p:cxnSp>
      </p:grpSp>
      <p:grpSp>
        <p:nvGrpSpPr>
          <p:cNvPr id="1319" name="Google Shape;1319;p49"/>
          <p:cNvGrpSpPr/>
          <p:nvPr/>
        </p:nvGrpSpPr>
        <p:grpSpPr>
          <a:xfrm>
            <a:off x="7391400" y="5181600"/>
            <a:ext cx="552450" cy="304800"/>
            <a:chOff x="2544" y="3600"/>
            <a:chExt cx="348" cy="192"/>
          </a:xfrm>
        </p:grpSpPr>
        <p:cxnSp>
          <p:nvCxnSpPr>
            <p:cNvPr id="1320" name="Google Shape;1320;p49"/>
            <p:cNvCxnSpPr/>
            <p:nvPr/>
          </p:nvCxnSpPr>
          <p:spPr>
            <a:xfrm>
              <a:off x="2544" y="3696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321" name="Google Shape;1321;p49"/>
            <p:cNvCxnSpPr/>
            <p:nvPr/>
          </p:nvCxnSpPr>
          <p:spPr>
            <a:xfrm>
              <a:off x="2592" y="3744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322" name="Google Shape;1322;p49"/>
            <p:cNvCxnSpPr/>
            <p:nvPr/>
          </p:nvCxnSpPr>
          <p:spPr>
            <a:xfrm>
              <a:off x="2640" y="379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323" name="Google Shape;1323;p49"/>
            <p:cNvCxnSpPr/>
            <p:nvPr/>
          </p:nvCxnSpPr>
          <p:spPr>
            <a:xfrm>
              <a:off x="2688" y="3600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1328" name="Shape 1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9" name="Google Shape;1329;p50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Trace of insert</a:t>
            </a:r>
            <a:endParaRPr/>
          </a:p>
        </p:txBody>
      </p:sp>
      <p:sp>
        <p:nvSpPr>
          <p:cNvPr id="1330" name="Google Shape;1330;p50"/>
          <p:cNvSpPr txBox="1"/>
          <p:nvPr>
            <p:ph idx="1" type="body"/>
          </p:nvPr>
        </p:nvSpPr>
        <p:spPr>
          <a:xfrm>
            <a:off x="455612" y="5638800"/>
            <a:ext cx="82263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17, 9, 14, 5</a:t>
            </a:r>
            <a:endParaRPr/>
          </a:p>
        </p:txBody>
      </p:sp>
      <p:grpSp>
        <p:nvGrpSpPr>
          <p:cNvPr id="1331" name="Google Shape;1331;p50"/>
          <p:cNvGrpSpPr/>
          <p:nvPr/>
        </p:nvGrpSpPr>
        <p:grpSpPr>
          <a:xfrm>
            <a:off x="3810000" y="1828800"/>
            <a:ext cx="552450" cy="536575"/>
            <a:chOff x="2304" y="1296"/>
            <a:chExt cx="348" cy="338"/>
          </a:xfrm>
        </p:grpSpPr>
        <p:sp>
          <p:nvSpPr>
            <p:cNvPr id="1332" name="Google Shape;1332;p5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33" name="Google Shape;1333;p50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14</a:t>
              </a:r>
              <a:endParaRPr/>
            </a:p>
          </p:txBody>
        </p:sp>
      </p:grpSp>
      <p:grpSp>
        <p:nvGrpSpPr>
          <p:cNvPr id="1334" name="Google Shape;1334;p50"/>
          <p:cNvGrpSpPr/>
          <p:nvPr/>
        </p:nvGrpSpPr>
        <p:grpSpPr>
          <a:xfrm>
            <a:off x="6019800" y="2667000"/>
            <a:ext cx="552450" cy="536575"/>
            <a:chOff x="2304" y="1296"/>
            <a:chExt cx="348" cy="338"/>
          </a:xfrm>
        </p:grpSpPr>
        <p:sp>
          <p:nvSpPr>
            <p:cNvPr id="1335" name="Google Shape;1335;p5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36" name="Google Shape;1336;p50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15</a:t>
              </a:r>
              <a:endParaRPr/>
            </a:p>
          </p:txBody>
        </p:sp>
      </p:grpSp>
      <p:cxnSp>
        <p:nvCxnSpPr>
          <p:cNvPr id="1337" name="Google Shape;1337;p50"/>
          <p:cNvCxnSpPr/>
          <p:nvPr/>
        </p:nvCxnSpPr>
        <p:spPr>
          <a:xfrm>
            <a:off x="4419600" y="2209800"/>
            <a:ext cx="1676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338" name="Google Shape;1338;p50"/>
          <p:cNvGrpSpPr/>
          <p:nvPr/>
        </p:nvGrpSpPr>
        <p:grpSpPr>
          <a:xfrm>
            <a:off x="1600200" y="2667000"/>
            <a:ext cx="552450" cy="536575"/>
            <a:chOff x="2304" y="1296"/>
            <a:chExt cx="348" cy="338"/>
          </a:xfrm>
        </p:grpSpPr>
        <p:sp>
          <p:nvSpPr>
            <p:cNvPr id="1339" name="Google Shape;1339;p5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40" name="Google Shape;1340;p50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</p:grpSp>
      <p:cxnSp>
        <p:nvCxnSpPr>
          <p:cNvPr id="1341" name="Google Shape;1341;p50"/>
          <p:cNvCxnSpPr/>
          <p:nvPr/>
        </p:nvCxnSpPr>
        <p:spPr>
          <a:xfrm flipH="1">
            <a:off x="2209800" y="2209800"/>
            <a:ext cx="1676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342" name="Google Shape;1342;p50"/>
          <p:cNvGrpSpPr/>
          <p:nvPr/>
        </p:nvGrpSpPr>
        <p:grpSpPr>
          <a:xfrm>
            <a:off x="2819400" y="3581400"/>
            <a:ext cx="552450" cy="536575"/>
            <a:chOff x="2304" y="1296"/>
            <a:chExt cx="348" cy="338"/>
          </a:xfrm>
        </p:grpSpPr>
        <p:sp>
          <p:nvSpPr>
            <p:cNvPr id="1343" name="Google Shape;1343;p5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44" name="Google Shape;1344;p50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9</a:t>
              </a:r>
              <a:endParaRPr/>
            </a:p>
          </p:txBody>
        </p:sp>
      </p:grpSp>
      <p:cxnSp>
        <p:nvCxnSpPr>
          <p:cNvPr id="1345" name="Google Shape;1345;p50"/>
          <p:cNvCxnSpPr/>
          <p:nvPr/>
        </p:nvCxnSpPr>
        <p:spPr>
          <a:xfrm>
            <a:off x="21336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346" name="Google Shape;1346;p50"/>
          <p:cNvGrpSpPr/>
          <p:nvPr/>
        </p:nvGrpSpPr>
        <p:grpSpPr>
          <a:xfrm>
            <a:off x="2057400" y="4267200"/>
            <a:ext cx="552450" cy="536575"/>
            <a:chOff x="2304" y="1296"/>
            <a:chExt cx="348" cy="338"/>
          </a:xfrm>
        </p:grpSpPr>
        <p:sp>
          <p:nvSpPr>
            <p:cNvPr id="1347" name="Google Shape;1347;p5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48" name="Google Shape;1348;p50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7</a:t>
              </a:r>
              <a:endParaRPr/>
            </a:p>
          </p:txBody>
        </p:sp>
      </p:grpSp>
      <p:cxnSp>
        <p:nvCxnSpPr>
          <p:cNvPr id="1349" name="Google Shape;1349;p50"/>
          <p:cNvCxnSpPr/>
          <p:nvPr/>
        </p:nvCxnSpPr>
        <p:spPr>
          <a:xfrm flipH="1">
            <a:off x="2590800" y="40386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350" name="Google Shape;1350;p50"/>
          <p:cNvGrpSpPr/>
          <p:nvPr/>
        </p:nvGrpSpPr>
        <p:grpSpPr>
          <a:xfrm>
            <a:off x="7239000" y="3581400"/>
            <a:ext cx="552450" cy="536575"/>
            <a:chOff x="2304" y="1296"/>
            <a:chExt cx="348" cy="338"/>
          </a:xfrm>
        </p:grpSpPr>
        <p:sp>
          <p:nvSpPr>
            <p:cNvPr id="1351" name="Google Shape;1351;p5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52" name="Google Shape;1352;p50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18</a:t>
              </a:r>
              <a:endParaRPr/>
            </a:p>
          </p:txBody>
        </p:sp>
      </p:grpSp>
      <p:cxnSp>
        <p:nvCxnSpPr>
          <p:cNvPr id="1353" name="Google Shape;1353;p50"/>
          <p:cNvCxnSpPr/>
          <p:nvPr/>
        </p:nvCxnSpPr>
        <p:spPr>
          <a:xfrm>
            <a:off x="65532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354" name="Google Shape;1354;p50"/>
          <p:cNvGrpSpPr/>
          <p:nvPr/>
        </p:nvGrpSpPr>
        <p:grpSpPr>
          <a:xfrm>
            <a:off x="381000" y="3581400"/>
            <a:ext cx="552450" cy="536575"/>
            <a:chOff x="2304" y="1296"/>
            <a:chExt cx="348" cy="338"/>
          </a:xfrm>
        </p:grpSpPr>
        <p:sp>
          <p:nvSpPr>
            <p:cNvPr id="1355" name="Google Shape;1355;p5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56" name="Google Shape;1356;p50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</p:grpSp>
      <p:cxnSp>
        <p:nvCxnSpPr>
          <p:cNvPr id="1357" name="Google Shape;1357;p50"/>
          <p:cNvCxnSpPr/>
          <p:nvPr/>
        </p:nvCxnSpPr>
        <p:spPr>
          <a:xfrm flipH="1">
            <a:off x="914400" y="3124200"/>
            <a:ext cx="8382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358" name="Google Shape;1358;p50"/>
          <p:cNvGrpSpPr/>
          <p:nvPr/>
        </p:nvGrpSpPr>
        <p:grpSpPr>
          <a:xfrm>
            <a:off x="1219200" y="5029200"/>
            <a:ext cx="552450" cy="536575"/>
            <a:chOff x="2304" y="1296"/>
            <a:chExt cx="348" cy="338"/>
          </a:xfrm>
        </p:grpSpPr>
        <p:sp>
          <p:nvSpPr>
            <p:cNvPr id="1359" name="Google Shape;1359;p5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60" name="Google Shape;1360;p50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  <a:endParaRPr/>
            </a:p>
          </p:txBody>
        </p:sp>
      </p:grpSp>
      <p:cxnSp>
        <p:nvCxnSpPr>
          <p:cNvPr id="1361" name="Google Shape;1361;p50"/>
          <p:cNvCxnSpPr/>
          <p:nvPr/>
        </p:nvCxnSpPr>
        <p:spPr>
          <a:xfrm flipH="1" rot="10800000">
            <a:off x="1752600" y="4724400"/>
            <a:ext cx="4572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362" name="Google Shape;1362;p50"/>
          <p:cNvGrpSpPr/>
          <p:nvPr/>
        </p:nvGrpSpPr>
        <p:grpSpPr>
          <a:xfrm>
            <a:off x="6477000" y="4267200"/>
            <a:ext cx="552450" cy="536575"/>
            <a:chOff x="2304" y="1296"/>
            <a:chExt cx="348" cy="338"/>
          </a:xfrm>
        </p:grpSpPr>
        <p:sp>
          <p:nvSpPr>
            <p:cNvPr id="1363" name="Google Shape;1363;p5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64" name="Google Shape;1364;p50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16</a:t>
              </a:r>
              <a:endParaRPr/>
            </a:p>
          </p:txBody>
        </p:sp>
      </p:grpSp>
      <p:cxnSp>
        <p:nvCxnSpPr>
          <p:cNvPr id="1365" name="Google Shape;1365;p50"/>
          <p:cNvCxnSpPr/>
          <p:nvPr/>
        </p:nvCxnSpPr>
        <p:spPr>
          <a:xfrm flipH="1">
            <a:off x="7010400" y="40386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366" name="Google Shape;1366;p50"/>
          <p:cNvGrpSpPr/>
          <p:nvPr/>
        </p:nvGrpSpPr>
        <p:grpSpPr>
          <a:xfrm>
            <a:off x="8001000" y="4267200"/>
            <a:ext cx="552450" cy="536575"/>
            <a:chOff x="2304" y="1296"/>
            <a:chExt cx="348" cy="338"/>
          </a:xfrm>
        </p:grpSpPr>
        <p:sp>
          <p:nvSpPr>
            <p:cNvPr id="1367" name="Google Shape;1367;p5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68" name="Google Shape;1368;p50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20</a:t>
              </a:r>
              <a:endParaRPr/>
            </a:p>
          </p:txBody>
        </p:sp>
      </p:grpSp>
      <p:cxnSp>
        <p:nvCxnSpPr>
          <p:cNvPr id="1369" name="Google Shape;1369;p50"/>
          <p:cNvCxnSpPr/>
          <p:nvPr/>
        </p:nvCxnSpPr>
        <p:spPr>
          <a:xfrm>
            <a:off x="7772400" y="4038600"/>
            <a:ext cx="3810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1370" name="Google Shape;1370;p50"/>
          <p:cNvGrpSpPr/>
          <p:nvPr/>
        </p:nvGrpSpPr>
        <p:grpSpPr>
          <a:xfrm>
            <a:off x="7315200" y="5029200"/>
            <a:ext cx="552450" cy="536575"/>
            <a:chOff x="2304" y="1296"/>
            <a:chExt cx="348" cy="338"/>
          </a:xfrm>
        </p:grpSpPr>
        <p:sp>
          <p:nvSpPr>
            <p:cNvPr id="1371" name="Google Shape;1371;p50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72" name="Google Shape;1372;p50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17</a:t>
              </a:r>
              <a:endParaRPr/>
            </a:p>
          </p:txBody>
        </p:sp>
      </p:grpSp>
      <p:grpSp>
        <p:nvGrpSpPr>
          <p:cNvPr id="1373" name="Google Shape;1373;p50"/>
          <p:cNvGrpSpPr/>
          <p:nvPr/>
        </p:nvGrpSpPr>
        <p:grpSpPr>
          <a:xfrm>
            <a:off x="5746750" y="4281487"/>
            <a:ext cx="825500" cy="476250"/>
            <a:chOff x="2804" y="2365"/>
            <a:chExt cx="520" cy="300"/>
          </a:xfrm>
        </p:grpSpPr>
        <p:sp>
          <p:nvSpPr>
            <p:cNvPr id="1374" name="Google Shape;1374;p50"/>
            <p:cNvSpPr txBox="1"/>
            <p:nvPr/>
          </p:nvSpPr>
          <p:spPr>
            <a:xfrm>
              <a:off x="2804" y="2365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Courier New"/>
                <a:buNone/>
              </a:pPr>
              <a:r>
                <a:rPr b="1" i="1" lang="en-US" sz="2800" u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p</a:t>
              </a:r>
              <a:endParaRPr/>
            </a:p>
          </p:txBody>
        </p:sp>
        <p:cxnSp>
          <p:nvCxnSpPr>
            <p:cNvPr id="1375" name="Google Shape;1375;p50"/>
            <p:cNvCxnSpPr/>
            <p:nvPr/>
          </p:nvCxnSpPr>
          <p:spPr>
            <a:xfrm>
              <a:off x="3024" y="2544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triangle"/>
            </a:ln>
          </p:spPr>
        </p:cxnSp>
      </p:grpSp>
      <p:cxnSp>
        <p:nvCxnSpPr>
          <p:cNvPr id="1376" name="Google Shape;1376;p50"/>
          <p:cNvCxnSpPr/>
          <p:nvPr/>
        </p:nvCxnSpPr>
        <p:spPr>
          <a:xfrm rot="10800000">
            <a:off x="7010400" y="4724400"/>
            <a:ext cx="4572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377" name="Google Shape;1377;p50"/>
          <p:cNvSpPr txBox="1"/>
          <p:nvPr/>
        </p:nvSpPr>
        <p:spPr>
          <a:xfrm>
            <a:off x="5029200" y="5715000"/>
            <a:ext cx="3232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p-&gt;setRight( node );</a:t>
            </a:r>
            <a:endParaRPr/>
          </a:p>
        </p:txBody>
      </p:sp>
      <p:sp>
        <p:nvSpPr>
          <p:cNvPr id="1378" name="Google Shape;1378;p50"/>
          <p:cNvSpPr txBox="1"/>
          <p:nvPr/>
        </p:nvSpPr>
        <p:spPr>
          <a:xfrm>
            <a:off x="6140450" y="5165725"/>
            <a:ext cx="7938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b="1" i="1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node</a:t>
            </a:r>
            <a:endParaRPr/>
          </a:p>
        </p:txBody>
      </p:sp>
      <p:cxnSp>
        <p:nvCxnSpPr>
          <p:cNvPr id="1379" name="Google Shape;1379;p50"/>
          <p:cNvCxnSpPr/>
          <p:nvPr/>
        </p:nvCxnSpPr>
        <p:spPr>
          <a:xfrm>
            <a:off x="6934200" y="5334000"/>
            <a:ext cx="3810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8"/>
          <p:cNvSpPr/>
          <p:nvPr/>
        </p:nvSpPr>
        <p:spPr>
          <a:xfrm>
            <a:off x="1981200" y="5029200"/>
            <a:ext cx="457200" cy="3810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6" name="Google Shape;66;p8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Applications of Binary Trees</a:t>
            </a:r>
            <a:endParaRPr/>
          </a:p>
        </p:txBody>
      </p:sp>
      <p:sp>
        <p:nvSpPr>
          <p:cNvPr id="67" name="Google Shape;67;p8"/>
          <p:cNvSpPr txBox="1"/>
          <p:nvPr>
            <p:ph idx="1" type="body"/>
          </p:nvPr>
        </p:nvSpPr>
        <p:spPr>
          <a:xfrm>
            <a:off x="455612" y="1600200"/>
            <a:ext cx="8226300" cy="18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One way of finding duplicates is to compare each number with all those that precede it.</a:t>
            </a:r>
            <a:endParaRPr/>
          </a:p>
        </p:txBody>
      </p:sp>
      <p:sp>
        <p:nvSpPr>
          <p:cNvPr id="68" name="Google Shape;68;p8"/>
          <p:cNvSpPr txBox="1"/>
          <p:nvPr/>
        </p:nvSpPr>
        <p:spPr>
          <a:xfrm>
            <a:off x="762000" y="3581400"/>
            <a:ext cx="7305600" cy="51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elvetica Neue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14, 15, 4, 9, 7, 18, 3, 5, 16, 4, 20, 17, 9, 14, 5</a:t>
            </a:r>
            <a:endParaRPr/>
          </a:p>
        </p:txBody>
      </p:sp>
      <p:cxnSp>
        <p:nvCxnSpPr>
          <p:cNvPr id="69" name="Google Shape;69;p8"/>
          <p:cNvCxnSpPr/>
          <p:nvPr/>
        </p:nvCxnSpPr>
        <p:spPr>
          <a:xfrm>
            <a:off x="2209800" y="4114800"/>
            <a:ext cx="0" cy="457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triangle"/>
            <a:tailEnd len="med" w="med" type="none"/>
          </a:ln>
        </p:spPr>
      </p:cxnSp>
      <p:cxnSp>
        <p:nvCxnSpPr>
          <p:cNvPr id="70" name="Google Shape;70;p8"/>
          <p:cNvCxnSpPr/>
          <p:nvPr/>
        </p:nvCxnSpPr>
        <p:spPr>
          <a:xfrm>
            <a:off x="838200" y="3581400"/>
            <a:ext cx="11430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71" name="Google Shape;71;p8"/>
          <p:cNvSpPr txBox="1"/>
          <p:nvPr/>
        </p:nvSpPr>
        <p:spPr>
          <a:xfrm>
            <a:off x="838200" y="4953000"/>
            <a:ext cx="7305600" cy="51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elvetica Neue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14, 15, 4, 9, 7, 18, 3, 5, 16, 4, 20, 17, 9, 14, 5</a:t>
            </a:r>
            <a:endParaRPr/>
          </a:p>
        </p:txBody>
      </p:sp>
      <p:cxnSp>
        <p:nvCxnSpPr>
          <p:cNvPr id="72" name="Google Shape;72;p8"/>
          <p:cNvCxnSpPr/>
          <p:nvPr/>
        </p:nvCxnSpPr>
        <p:spPr>
          <a:xfrm>
            <a:off x="5410200" y="5562600"/>
            <a:ext cx="0" cy="457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triangle"/>
            <a:tailEnd len="med" w="med" type="none"/>
          </a:ln>
        </p:spPr>
      </p:cxnSp>
      <p:cxnSp>
        <p:nvCxnSpPr>
          <p:cNvPr id="73" name="Google Shape;73;p8"/>
          <p:cNvCxnSpPr/>
          <p:nvPr/>
        </p:nvCxnSpPr>
        <p:spPr>
          <a:xfrm>
            <a:off x="914400" y="4953000"/>
            <a:ext cx="44196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9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Searching for Duplicates</a:t>
            </a:r>
            <a:endParaRPr/>
          </a:p>
        </p:txBody>
      </p:sp>
      <p:sp>
        <p:nvSpPr>
          <p:cNvPr id="80" name="Google Shape;80;p9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If the list of numbers is large and is growing, this procedure involves a large number of comparisons.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linked list could handle the growth but the comparisons would still be large.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number of comparisons can be drastically reduced by using a binary tree.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tree grows dynamically like the linked list.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0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Searching for Duplicates</a:t>
            </a:r>
            <a:endParaRPr/>
          </a:p>
        </p:txBody>
      </p:sp>
      <p:sp>
        <p:nvSpPr>
          <p:cNvPr id="87" name="Google Shape;87;p10"/>
          <p:cNvSpPr txBox="1"/>
          <p:nvPr>
            <p:ph idx="1" type="body"/>
          </p:nvPr>
        </p:nvSpPr>
        <p:spPr>
          <a:xfrm>
            <a:off x="455612" y="1524000"/>
            <a:ext cx="8226300" cy="52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binary tree is built in a special way.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first number in the list is placed in a node that is designated as the root of a binary tree.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Initially, both left and right subtrees of the root are empty.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take the next number and compare it with the number placed in the root.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If it is the same then we have a duplicate.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1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Searching for Duplicates</a:t>
            </a:r>
            <a:endParaRPr/>
          </a:p>
        </p:txBody>
      </p:sp>
      <p:sp>
        <p:nvSpPr>
          <p:cNvPr id="94" name="Google Shape;94;p11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Otherwise, we create a new tree node and put the new number in it.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new node is made the left child of the root node if the second number is less than the one in the root.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new node is made the right child if the number is greater than the one in the root.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2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Searching for Duplicates</a:t>
            </a:r>
            <a:endParaRPr/>
          </a:p>
        </p:txBody>
      </p:sp>
      <p:sp>
        <p:nvSpPr>
          <p:cNvPr id="101" name="Google Shape;101;p12"/>
          <p:cNvSpPr txBox="1"/>
          <p:nvPr>
            <p:ph idx="1" type="body"/>
          </p:nvPr>
        </p:nvSpPr>
        <p:spPr>
          <a:xfrm>
            <a:off x="455612" y="5638800"/>
            <a:ext cx="82263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600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14, 15, 4, 9, 7, 18, 3, 5, 16, 4, 20, 17, 9, 14, 5</a:t>
            </a:r>
            <a:endParaRPr/>
          </a:p>
        </p:txBody>
      </p:sp>
      <p:grpSp>
        <p:nvGrpSpPr>
          <p:cNvPr id="102" name="Google Shape;102;p12"/>
          <p:cNvGrpSpPr/>
          <p:nvPr/>
        </p:nvGrpSpPr>
        <p:grpSpPr>
          <a:xfrm>
            <a:off x="3810000" y="1828800"/>
            <a:ext cx="552450" cy="536575"/>
            <a:chOff x="2304" y="1296"/>
            <a:chExt cx="348" cy="338"/>
          </a:xfrm>
        </p:grpSpPr>
        <p:sp>
          <p:nvSpPr>
            <p:cNvPr id="103" name="Google Shape;103;p12"/>
            <p:cNvSpPr/>
            <p:nvPr/>
          </p:nvSpPr>
          <p:spPr>
            <a:xfrm>
              <a:off x="2352" y="129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4" name="Google Shape;104;p12"/>
            <p:cNvSpPr txBox="1"/>
            <p:nvPr/>
          </p:nvSpPr>
          <p:spPr>
            <a:xfrm>
              <a:off x="2304" y="133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14</a:t>
              </a:r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fault Design">
  <a:themeElements>
    <a:clrScheme name="Default Design">
      <a:dk1>
        <a:srgbClr val="FFFFFF"/>
      </a:dk1>
      <a:lt1>
        <a:srgbClr val="990033"/>
      </a:lt1>
      <a:dk2>
        <a:srgbClr val="FFFFFF"/>
      </a:dk2>
      <a:lt2>
        <a:srgbClr val="808080"/>
      </a:lt2>
      <a:accent1>
        <a:srgbClr val="A50021"/>
      </a:accent1>
      <a:accent2>
        <a:srgbClr val="3333CC"/>
      </a:accent2>
      <a:accent3>
        <a:srgbClr val="990033"/>
      </a:accent3>
      <a:accent4>
        <a:srgbClr val="A50021"/>
      </a:accent4>
      <a:accent5>
        <a:srgbClr val="3333CC"/>
      </a:accent5>
      <a:accent6>
        <a:srgbClr val="990033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